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Override1.xml" ContentType="application/vnd.openxmlformats-officedocument.themeOverrid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9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0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1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2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3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4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88" r:id="rId1"/>
    <p:sldMasterId id="2147483813" r:id="rId2"/>
  </p:sldMasterIdLst>
  <p:notesMasterIdLst>
    <p:notesMasterId r:id="rId28"/>
  </p:notesMasterIdLst>
  <p:handoutMasterIdLst>
    <p:handoutMasterId r:id="rId29"/>
  </p:handoutMasterIdLst>
  <p:sldIdLst>
    <p:sldId id="341" r:id="rId3"/>
    <p:sldId id="416" r:id="rId4"/>
    <p:sldId id="411" r:id="rId5"/>
    <p:sldId id="417" r:id="rId6"/>
    <p:sldId id="418" r:id="rId7"/>
    <p:sldId id="412" r:id="rId8"/>
    <p:sldId id="421" r:id="rId9"/>
    <p:sldId id="415" r:id="rId10"/>
    <p:sldId id="400" r:id="rId11"/>
    <p:sldId id="434" r:id="rId12"/>
    <p:sldId id="426" r:id="rId13"/>
    <p:sldId id="427" r:id="rId14"/>
    <p:sldId id="428" r:id="rId15"/>
    <p:sldId id="429" r:id="rId16"/>
    <p:sldId id="430" r:id="rId17"/>
    <p:sldId id="404" r:id="rId18"/>
    <p:sldId id="405" r:id="rId19"/>
    <p:sldId id="406" r:id="rId20"/>
    <p:sldId id="408" r:id="rId21"/>
    <p:sldId id="402" r:id="rId22"/>
    <p:sldId id="433" r:id="rId23"/>
    <p:sldId id="425" r:id="rId24"/>
    <p:sldId id="431" r:id="rId25"/>
    <p:sldId id="432" r:id="rId26"/>
    <p:sldId id="399" r:id="rId27"/>
  </p:sldIdLst>
  <p:sldSz cx="9144000" cy="6858000" type="screen4x3"/>
  <p:notesSz cx="6797675" cy="9926638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0" pos="226" userDrawn="1">
          <p15:clr>
            <a:srgbClr val="A4A3A4"/>
          </p15:clr>
        </p15:guide>
        <p15:guide id="12" pos="5511" userDrawn="1">
          <p15:clr>
            <a:srgbClr val="A4A3A4"/>
          </p15:clr>
        </p15:guide>
        <p15:guide id="13" orient="horz" pos="1071" userDrawn="1">
          <p15:clr>
            <a:srgbClr val="A4A3A4"/>
          </p15:clr>
        </p15:guide>
        <p15:guide id="14" orient="horz" pos="4020" userDrawn="1">
          <p15:clr>
            <a:srgbClr val="A4A3A4"/>
          </p15:clr>
        </p15:guide>
        <p15:guide id="15" orient="horz" pos="187" userDrawn="1">
          <p15:clr>
            <a:srgbClr val="A4A3A4"/>
          </p15:clr>
        </p15:guide>
        <p15:guide id="16" orient="horz" pos="8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CD00"/>
    <a:srgbClr val="ED8B00"/>
    <a:srgbClr val="DB291C"/>
    <a:srgbClr val="FF9900"/>
    <a:srgbClr val="C00000"/>
    <a:srgbClr val="3C8A2E"/>
    <a:srgbClr val="DCDCDC"/>
    <a:srgbClr val="B4B4B4"/>
    <a:srgbClr val="57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1" autoAdjust="0"/>
    <p:restoredTop sz="94984" autoAdjust="0"/>
  </p:normalViewPr>
  <p:slideViewPr>
    <p:cSldViewPr snapToGrid="0" showGuides="1">
      <p:cViewPr varScale="1">
        <p:scale>
          <a:sx n="117" d="100"/>
          <a:sy n="117" d="100"/>
        </p:scale>
        <p:origin x="1038" y="96"/>
      </p:cViewPr>
      <p:guideLst>
        <p:guide pos="226"/>
        <p:guide pos="5511"/>
        <p:guide orient="horz" pos="1071"/>
        <p:guide orient="horz" pos="4020"/>
        <p:guide orient="horz" pos="187"/>
        <p:guide orient="horz" pos="890"/>
      </p:guideLst>
    </p:cSldViewPr>
  </p:slideViewPr>
  <p:outlineViewPr>
    <p:cViewPr>
      <p:scale>
        <a:sx n="33" d="100"/>
        <a:sy n="33" d="100"/>
      </p:scale>
      <p:origin x="0" y="-591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7" d="100"/>
          <a:sy n="57" d="100"/>
        </p:scale>
        <p:origin x="1992" y="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ZPRG0007\FAS\RE\PUBLICATIONS\Property%20index\Property%20index%202017\Calculation\Euromonitor_residential%20data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Czprg0008\au\RE\PUBLICATIONS\Konference%20v%20Ostrav&#283;\N&#225;jmy_dat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zprg0008\au\RE\PUBLICATIONS\Konference%20v%20Ostrav&#283;\N&#225;jmy_dat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zprg0008\au\RE\PUBLICATIONS\Konference%20v%20Ostrav&#283;\N&#225;jmy_data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Czprg0008\au\RE\PUBLICATIONS\Konference%20v%20Ostrav&#283;\N&#225;jmy_dat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Czprg0008\au\RE\PUBLICATIONS\Konference%20v%20Ostrav&#283;\N&#225;jmy_data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Czprg0008\au\RE\PUBLICATIONS\Konference%20v%20Ostrav&#283;\N&#225;jmy_data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Czprg0008\au\RE\PUBLICATIONS\Konference%20v%20Ostrav&#283;\N&#225;jmy_data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Czprg0008\au\RE\PUBLICATIONS\Konference%20v%20Ostrav&#283;\N&#225;jmy_data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Czprg0008\au\RE\PUBLICATIONS\Konference%20v%20Ostrav&#283;\N&#225;jmy_data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Czprg0008\au\RE\PUBLICATIONS\Konference%20v%20Ostrav&#283;\N&#225;jmy_data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zprg0007\fas\RE\PUBLICATIONS\Residomo\Passport_Stats_14-06-2017_15.06_GMT.xls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Czprg0008\au\RE\PUBLICATIONS\Konference%20v%20Ostrav&#283;\N&#225;jmy_data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zprg0008\au\RE\PUBLICATIONS\Konference%20v%20Ostrav&#283;\N&#225;jmy_data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zprg0008\au\RE\PUBLICATIONS\Konference%20v%20Ostrav&#283;\N&#225;jmy_data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\\Czprg0008\au\RE\PUBLICATIONS\Konference%20v%20Ostrav&#283;\N&#225;jmy_data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\\CZPRG0008\AU\RE\PUBLICATIONS\Forum%20ceskeho%20stavebnictvi\2019\03_06\DATA\doing_business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Czprg0007\fas\RE\PUBLICATIONS\Residomo\Passport_Stats_14-06-2017_15.06_GMT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CZPRG0007\FAS\RE\PUBLICATIONS\Residomo\BYTOV&#221;%20FON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CZPRG0007\FAS\RE\PUBLICATIONS\Residomo\BYTOV&#221;%20FOND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CZPRG0007\FAS\RE\PUBLICATIONS\Residomo\BYTOV&#221;%20FOND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CZPRG0007\FAS\RE\PUBLICATIONS\Residomo\BYTOV&#221;%20FOND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CZPRG0007\FAS\RE\PUBLICATIONS\Residomo\BYTOV&#221;%20FOND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Czprg0008\au\RE\PUBLICATIONS\Konference%20v%20Ostrav&#283;\N&#225;jmy_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2"/>
          <c:order val="0"/>
          <c:tx>
            <c:strRef>
              <c:f>Tenure!$D$1</c:f>
              <c:strCache>
                <c:ptCount val="1"/>
                <c:pt idx="0">
                  <c:v>Domácnosti žijící v nájemním bydlení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Tenure!$A$2:$A$31</c:f>
              <c:strCache>
                <c:ptCount val="30"/>
                <c:pt idx="0">
                  <c:v>Německo</c:v>
                </c:pt>
                <c:pt idx="1">
                  <c:v>Dánsko</c:v>
                </c:pt>
                <c:pt idx="2">
                  <c:v>Rakousko</c:v>
                </c:pt>
                <c:pt idx="3">
                  <c:v>Francie</c:v>
                </c:pt>
                <c:pt idx="4">
                  <c:v>Nizozemsko</c:v>
                </c:pt>
                <c:pt idx="5">
                  <c:v>Belgie</c:v>
                </c:pt>
                <c:pt idx="6">
                  <c:v>Velká Británie</c:v>
                </c:pt>
                <c:pt idx="7">
                  <c:v>Švýcarsko</c:v>
                </c:pt>
                <c:pt idx="8">
                  <c:v>Švédsko</c:v>
                </c:pt>
                <c:pt idx="9">
                  <c:v>Norsko</c:v>
                </c:pt>
                <c:pt idx="10">
                  <c:v>Irsko</c:v>
                </c:pt>
                <c:pt idx="11">
                  <c:v>Česká republika</c:v>
                </c:pt>
                <c:pt idx="12">
                  <c:v>Řecko</c:v>
                </c:pt>
                <c:pt idx="13">
                  <c:v>Rusko</c:v>
                </c:pt>
                <c:pt idx="14">
                  <c:v>Itálie</c:v>
                </c:pt>
                <c:pt idx="15">
                  <c:v>Portugalsko</c:v>
                </c:pt>
                <c:pt idx="16">
                  <c:v>Polsko</c:v>
                </c:pt>
                <c:pt idx="17">
                  <c:v>Ukrajina</c:v>
                </c:pt>
                <c:pt idx="18">
                  <c:v>Turecko</c:v>
                </c:pt>
                <c:pt idx="19">
                  <c:v>Lotyšsko</c:v>
                </c:pt>
                <c:pt idx="20">
                  <c:v>Estonsko</c:v>
                </c:pt>
                <c:pt idx="21">
                  <c:v>Španělsko</c:v>
                </c:pt>
                <c:pt idx="22">
                  <c:v>Bulharsko</c:v>
                </c:pt>
                <c:pt idx="23">
                  <c:v>Bělorusko</c:v>
                </c:pt>
                <c:pt idx="24">
                  <c:v>Chorvatsko</c:v>
                </c:pt>
                <c:pt idx="25">
                  <c:v>Litva</c:v>
                </c:pt>
                <c:pt idx="26">
                  <c:v>Slovensko</c:v>
                </c:pt>
                <c:pt idx="27">
                  <c:v>Maďarsko</c:v>
                </c:pt>
                <c:pt idx="28">
                  <c:v>Slovinsko</c:v>
                </c:pt>
                <c:pt idx="29">
                  <c:v>Rumunsko</c:v>
                </c:pt>
              </c:strCache>
            </c:strRef>
          </c:cat>
          <c:val>
            <c:numRef>
              <c:f>Tenure!$D$2:$D$31</c:f>
              <c:numCache>
                <c:formatCode>#,##0.00</c:formatCode>
                <c:ptCount val="30"/>
                <c:pt idx="0">
                  <c:v>20941.099999999999</c:v>
                </c:pt>
                <c:pt idx="1">
                  <c:v>1235.0999999999999</c:v>
                </c:pt>
                <c:pt idx="2">
                  <c:v>1555.6</c:v>
                </c:pt>
                <c:pt idx="3">
                  <c:v>11625.8</c:v>
                </c:pt>
                <c:pt idx="4">
                  <c:v>2787.2</c:v>
                </c:pt>
                <c:pt idx="5">
                  <c:v>1575.3</c:v>
                </c:pt>
                <c:pt idx="6">
                  <c:v>8674.1</c:v>
                </c:pt>
                <c:pt idx="7">
                  <c:v>1169.7</c:v>
                </c:pt>
                <c:pt idx="8">
                  <c:v>1180.4000000000001</c:v>
                </c:pt>
                <c:pt idx="9">
                  <c:v>574.79999999999995</c:v>
                </c:pt>
                <c:pt idx="10">
                  <c:v>418.9</c:v>
                </c:pt>
                <c:pt idx="11">
                  <c:v>1030.5999999999999</c:v>
                </c:pt>
                <c:pt idx="12">
                  <c:v>768.4</c:v>
                </c:pt>
                <c:pt idx="13">
                  <c:v>9707.5</c:v>
                </c:pt>
                <c:pt idx="14">
                  <c:v>4514.3999999999996</c:v>
                </c:pt>
                <c:pt idx="15">
                  <c:v>662.2</c:v>
                </c:pt>
                <c:pt idx="16">
                  <c:v>2081.3000000000002</c:v>
                </c:pt>
                <c:pt idx="17">
                  <c:v>2652.7</c:v>
                </c:pt>
                <c:pt idx="18">
                  <c:v>3068.6</c:v>
                </c:pt>
                <c:pt idx="19">
                  <c:v>115.5</c:v>
                </c:pt>
                <c:pt idx="20">
                  <c:v>61.5</c:v>
                </c:pt>
                <c:pt idx="21">
                  <c:v>1698.9</c:v>
                </c:pt>
                <c:pt idx="22">
                  <c:v>194.1</c:v>
                </c:pt>
                <c:pt idx="23">
                  <c:v>213.8</c:v>
                </c:pt>
                <c:pt idx="24">
                  <c:v>81.8</c:v>
                </c:pt>
                <c:pt idx="25">
                  <c:v>63.4</c:v>
                </c:pt>
                <c:pt idx="26">
                  <c:v>112.7</c:v>
                </c:pt>
                <c:pt idx="27">
                  <c:v>160.69999999999999</c:v>
                </c:pt>
                <c:pt idx="28">
                  <c:v>26.7</c:v>
                </c:pt>
                <c:pt idx="29">
                  <c:v>151.30000000000001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F4-4F71-ABC2-63C44F8147A3}"/>
            </c:ext>
          </c:extLst>
        </c:ser>
        <c:ser>
          <c:idx val="0"/>
          <c:order val="1"/>
          <c:tx>
            <c:strRef>
              <c:f>Tenure!$B$1</c:f>
              <c:strCache>
                <c:ptCount val="1"/>
                <c:pt idx="0">
                  <c:v>Domácnosti, které mají hypotéku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Tenure!$A$2:$A$31</c:f>
              <c:strCache>
                <c:ptCount val="30"/>
                <c:pt idx="0">
                  <c:v>Německo</c:v>
                </c:pt>
                <c:pt idx="1">
                  <c:v>Dánsko</c:v>
                </c:pt>
                <c:pt idx="2">
                  <c:v>Rakousko</c:v>
                </c:pt>
                <c:pt idx="3">
                  <c:v>Francie</c:v>
                </c:pt>
                <c:pt idx="4">
                  <c:v>Nizozemsko</c:v>
                </c:pt>
                <c:pt idx="5">
                  <c:v>Belgie</c:v>
                </c:pt>
                <c:pt idx="6">
                  <c:v>Velká Británie</c:v>
                </c:pt>
                <c:pt idx="7">
                  <c:v>Švýcarsko</c:v>
                </c:pt>
                <c:pt idx="8">
                  <c:v>Švédsko</c:v>
                </c:pt>
                <c:pt idx="9">
                  <c:v>Norsko</c:v>
                </c:pt>
                <c:pt idx="10">
                  <c:v>Irsko</c:v>
                </c:pt>
                <c:pt idx="11">
                  <c:v>Česká republika</c:v>
                </c:pt>
                <c:pt idx="12">
                  <c:v>Řecko</c:v>
                </c:pt>
                <c:pt idx="13">
                  <c:v>Rusko</c:v>
                </c:pt>
                <c:pt idx="14">
                  <c:v>Itálie</c:v>
                </c:pt>
                <c:pt idx="15">
                  <c:v>Portugalsko</c:v>
                </c:pt>
                <c:pt idx="16">
                  <c:v>Polsko</c:v>
                </c:pt>
                <c:pt idx="17">
                  <c:v>Ukrajina</c:v>
                </c:pt>
                <c:pt idx="18">
                  <c:v>Turecko</c:v>
                </c:pt>
                <c:pt idx="19">
                  <c:v>Lotyšsko</c:v>
                </c:pt>
                <c:pt idx="20">
                  <c:v>Estonsko</c:v>
                </c:pt>
                <c:pt idx="21">
                  <c:v>Španělsko</c:v>
                </c:pt>
                <c:pt idx="22">
                  <c:v>Bulharsko</c:v>
                </c:pt>
                <c:pt idx="23">
                  <c:v>Bělorusko</c:v>
                </c:pt>
                <c:pt idx="24">
                  <c:v>Chorvatsko</c:v>
                </c:pt>
                <c:pt idx="25">
                  <c:v>Litva</c:v>
                </c:pt>
                <c:pt idx="26">
                  <c:v>Slovensko</c:v>
                </c:pt>
                <c:pt idx="27">
                  <c:v>Maďarsko</c:v>
                </c:pt>
                <c:pt idx="28">
                  <c:v>Slovinsko</c:v>
                </c:pt>
                <c:pt idx="29">
                  <c:v>Rumunsko</c:v>
                </c:pt>
              </c:strCache>
            </c:strRef>
          </c:cat>
          <c:val>
            <c:numRef>
              <c:f>Tenure!$B$2:$B$31</c:f>
              <c:numCache>
                <c:formatCode>#,##0.00</c:formatCode>
                <c:ptCount val="30"/>
                <c:pt idx="0">
                  <c:v>9025.4</c:v>
                </c:pt>
                <c:pt idx="1">
                  <c:v>872.2</c:v>
                </c:pt>
                <c:pt idx="2">
                  <c:v>700.4</c:v>
                </c:pt>
                <c:pt idx="3">
                  <c:v>6086.3</c:v>
                </c:pt>
                <c:pt idx="4">
                  <c:v>4238.2</c:v>
                </c:pt>
                <c:pt idx="5">
                  <c:v>1331.4</c:v>
                </c:pt>
                <c:pt idx="6">
                  <c:v>8832</c:v>
                </c:pt>
                <c:pt idx="7">
                  <c:v>959.5</c:v>
                </c:pt>
                <c:pt idx="8">
                  <c:v>1223.2</c:v>
                </c:pt>
                <c:pt idx="9">
                  <c:v>1259.9000000000001</c:v>
                </c:pt>
                <c:pt idx="10">
                  <c:v>763.6</c:v>
                </c:pt>
                <c:pt idx="11">
                  <c:v>549.29999999999995</c:v>
                </c:pt>
                <c:pt idx="12">
                  <c:v>948.8</c:v>
                </c:pt>
                <c:pt idx="13">
                  <c:v>6432</c:v>
                </c:pt>
                <c:pt idx="14">
                  <c:v>7469.5</c:v>
                </c:pt>
                <c:pt idx="15">
                  <c:v>1023.5</c:v>
                </c:pt>
                <c:pt idx="16">
                  <c:v>1030.2</c:v>
                </c:pt>
                <c:pt idx="17">
                  <c:v>1481.5</c:v>
                </c:pt>
                <c:pt idx="18">
                  <c:v>3697.7</c:v>
                </c:pt>
                <c:pt idx="19">
                  <c:v>168</c:v>
                </c:pt>
                <c:pt idx="20">
                  <c:v>128.5</c:v>
                </c:pt>
                <c:pt idx="21">
                  <c:v>9030.7999999999993</c:v>
                </c:pt>
                <c:pt idx="22">
                  <c:v>380.4</c:v>
                </c:pt>
                <c:pt idx="23">
                  <c:v>428.3</c:v>
                </c:pt>
                <c:pt idx="24">
                  <c:v>138.6</c:v>
                </c:pt>
                <c:pt idx="25">
                  <c:v>143.6</c:v>
                </c:pt>
                <c:pt idx="26">
                  <c:v>261.89999999999998</c:v>
                </c:pt>
                <c:pt idx="27">
                  <c:v>1032.4000000000001</c:v>
                </c:pt>
                <c:pt idx="28">
                  <c:v>59.4</c:v>
                </c:pt>
                <c:pt idx="29">
                  <c:v>821.9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F4-4F71-ABC2-63C44F8147A3}"/>
            </c:ext>
          </c:extLst>
        </c:ser>
        <c:ser>
          <c:idx val="1"/>
          <c:order val="2"/>
          <c:tx>
            <c:strRef>
              <c:f>Tenure!$C$1</c:f>
              <c:strCache>
                <c:ptCount val="1"/>
                <c:pt idx="0">
                  <c:v>Domácnosti bez hypotéky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Tenure!$A$2:$A$31</c:f>
              <c:strCache>
                <c:ptCount val="30"/>
                <c:pt idx="0">
                  <c:v>Německo</c:v>
                </c:pt>
                <c:pt idx="1">
                  <c:v>Dánsko</c:v>
                </c:pt>
                <c:pt idx="2">
                  <c:v>Rakousko</c:v>
                </c:pt>
                <c:pt idx="3">
                  <c:v>Francie</c:v>
                </c:pt>
                <c:pt idx="4">
                  <c:v>Nizozemsko</c:v>
                </c:pt>
                <c:pt idx="5">
                  <c:v>Belgie</c:v>
                </c:pt>
                <c:pt idx="6">
                  <c:v>Velká Británie</c:v>
                </c:pt>
                <c:pt idx="7">
                  <c:v>Švýcarsko</c:v>
                </c:pt>
                <c:pt idx="8">
                  <c:v>Švédsko</c:v>
                </c:pt>
                <c:pt idx="9">
                  <c:v>Norsko</c:v>
                </c:pt>
                <c:pt idx="10">
                  <c:v>Irsko</c:v>
                </c:pt>
                <c:pt idx="11">
                  <c:v>Česká republika</c:v>
                </c:pt>
                <c:pt idx="12">
                  <c:v>Řecko</c:v>
                </c:pt>
                <c:pt idx="13">
                  <c:v>Rusko</c:v>
                </c:pt>
                <c:pt idx="14">
                  <c:v>Itálie</c:v>
                </c:pt>
                <c:pt idx="15">
                  <c:v>Portugalsko</c:v>
                </c:pt>
                <c:pt idx="16">
                  <c:v>Polsko</c:v>
                </c:pt>
                <c:pt idx="17">
                  <c:v>Ukrajina</c:v>
                </c:pt>
                <c:pt idx="18">
                  <c:v>Turecko</c:v>
                </c:pt>
                <c:pt idx="19">
                  <c:v>Lotyšsko</c:v>
                </c:pt>
                <c:pt idx="20">
                  <c:v>Estonsko</c:v>
                </c:pt>
                <c:pt idx="21">
                  <c:v>Španělsko</c:v>
                </c:pt>
                <c:pt idx="22">
                  <c:v>Bulharsko</c:v>
                </c:pt>
                <c:pt idx="23">
                  <c:v>Bělorusko</c:v>
                </c:pt>
                <c:pt idx="24">
                  <c:v>Chorvatsko</c:v>
                </c:pt>
                <c:pt idx="25">
                  <c:v>Litva</c:v>
                </c:pt>
                <c:pt idx="26">
                  <c:v>Slovensko</c:v>
                </c:pt>
                <c:pt idx="27">
                  <c:v>Maďarsko</c:v>
                </c:pt>
                <c:pt idx="28">
                  <c:v>Slovinsko</c:v>
                </c:pt>
                <c:pt idx="29">
                  <c:v>Rumunsko</c:v>
                </c:pt>
              </c:strCache>
            </c:strRef>
          </c:cat>
          <c:val>
            <c:numRef>
              <c:f>Tenure!$C$2:$C$31</c:f>
              <c:numCache>
                <c:formatCode>#,##0.00</c:formatCode>
                <c:ptCount val="30"/>
                <c:pt idx="0">
                  <c:v>8623.2000000000007</c:v>
                </c:pt>
                <c:pt idx="1">
                  <c:v>463.7</c:v>
                </c:pt>
                <c:pt idx="2">
                  <c:v>1448.4</c:v>
                </c:pt>
                <c:pt idx="3">
                  <c:v>11021.6</c:v>
                </c:pt>
                <c:pt idx="4">
                  <c:v>521.4</c:v>
                </c:pt>
                <c:pt idx="5">
                  <c:v>1840</c:v>
                </c:pt>
                <c:pt idx="6">
                  <c:v>9963.7000000000007</c:v>
                </c:pt>
                <c:pt idx="7">
                  <c:v>1523.4</c:v>
                </c:pt>
                <c:pt idx="8">
                  <c:v>1493.2</c:v>
                </c:pt>
                <c:pt idx="9">
                  <c:v>506.7</c:v>
                </c:pt>
                <c:pt idx="10">
                  <c:v>537.1</c:v>
                </c:pt>
                <c:pt idx="11">
                  <c:v>1635.6</c:v>
                </c:pt>
                <c:pt idx="12">
                  <c:v>2185.1</c:v>
                </c:pt>
                <c:pt idx="13">
                  <c:v>40690.9</c:v>
                </c:pt>
                <c:pt idx="14">
                  <c:v>12828.5</c:v>
                </c:pt>
                <c:pt idx="15">
                  <c:v>2044.6</c:v>
                </c:pt>
                <c:pt idx="16">
                  <c:v>8634.6</c:v>
                </c:pt>
                <c:pt idx="17">
                  <c:v>13516.8</c:v>
                </c:pt>
                <c:pt idx="18">
                  <c:v>13580.6</c:v>
                </c:pt>
                <c:pt idx="19">
                  <c:v>594.5</c:v>
                </c:pt>
                <c:pt idx="20">
                  <c:v>394</c:v>
                </c:pt>
                <c:pt idx="21">
                  <c:v>7024.4</c:v>
                </c:pt>
                <c:pt idx="22">
                  <c:v>2429.4</c:v>
                </c:pt>
                <c:pt idx="23">
                  <c:v>2976.1</c:v>
                </c:pt>
                <c:pt idx="24">
                  <c:v>1298.0999999999999</c:v>
                </c:pt>
                <c:pt idx="25">
                  <c:v>914.5</c:v>
                </c:pt>
                <c:pt idx="26">
                  <c:v>1613.4</c:v>
                </c:pt>
                <c:pt idx="27">
                  <c:v>2900.8</c:v>
                </c:pt>
                <c:pt idx="28">
                  <c:v>726.1</c:v>
                </c:pt>
                <c:pt idx="29">
                  <c:v>6108.2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F4-4F71-ABC2-63C44F8147A3}"/>
            </c:ext>
          </c:extLst>
        </c:ser>
        <c:ser>
          <c:idx val="3"/>
          <c:order val="3"/>
          <c:tx>
            <c:strRef>
              <c:f>Tenure!$E$1</c:f>
              <c:strCache>
                <c:ptCount val="1"/>
                <c:pt idx="0">
                  <c:v>Ostatní (např: družstevní atd.)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Tenure!$A$2:$A$31</c:f>
              <c:strCache>
                <c:ptCount val="30"/>
                <c:pt idx="0">
                  <c:v>Německo</c:v>
                </c:pt>
                <c:pt idx="1">
                  <c:v>Dánsko</c:v>
                </c:pt>
                <c:pt idx="2">
                  <c:v>Rakousko</c:v>
                </c:pt>
                <c:pt idx="3">
                  <c:v>Francie</c:v>
                </c:pt>
                <c:pt idx="4">
                  <c:v>Nizozemsko</c:v>
                </c:pt>
                <c:pt idx="5">
                  <c:v>Belgie</c:v>
                </c:pt>
                <c:pt idx="6">
                  <c:v>Velká Británie</c:v>
                </c:pt>
                <c:pt idx="7">
                  <c:v>Švýcarsko</c:v>
                </c:pt>
                <c:pt idx="8">
                  <c:v>Švédsko</c:v>
                </c:pt>
                <c:pt idx="9">
                  <c:v>Norsko</c:v>
                </c:pt>
                <c:pt idx="10">
                  <c:v>Irsko</c:v>
                </c:pt>
                <c:pt idx="11">
                  <c:v>Česká republika</c:v>
                </c:pt>
                <c:pt idx="12">
                  <c:v>Řecko</c:v>
                </c:pt>
                <c:pt idx="13">
                  <c:v>Rusko</c:v>
                </c:pt>
                <c:pt idx="14">
                  <c:v>Itálie</c:v>
                </c:pt>
                <c:pt idx="15">
                  <c:v>Portugalsko</c:v>
                </c:pt>
                <c:pt idx="16">
                  <c:v>Polsko</c:v>
                </c:pt>
                <c:pt idx="17">
                  <c:v>Ukrajina</c:v>
                </c:pt>
                <c:pt idx="18">
                  <c:v>Turecko</c:v>
                </c:pt>
                <c:pt idx="19">
                  <c:v>Lotyšsko</c:v>
                </c:pt>
                <c:pt idx="20">
                  <c:v>Estonsko</c:v>
                </c:pt>
                <c:pt idx="21">
                  <c:v>Španělsko</c:v>
                </c:pt>
                <c:pt idx="22">
                  <c:v>Bulharsko</c:v>
                </c:pt>
                <c:pt idx="23">
                  <c:v>Bělorusko</c:v>
                </c:pt>
                <c:pt idx="24">
                  <c:v>Chorvatsko</c:v>
                </c:pt>
                <c:pt idx="25">
                  <c:v>Litva</c:v>
                </c:pt>
                <c:pt idx="26">
                  <c:v>Slovensko</c:v>
                </c:pt>
                <c:pt idx="27">
                  <c:v>Maďarsko</c:v>
                </c:pt>
                <c:pt idx="28">
                  <c:v>Slovinsko</c:v>
                </c:pt>
                <c:pt idx="29">
                  <c:v>Rumunsko</c:v>
                </c:pt>
              </c:strCache>
            </c:strRef>
          </c:cat>
          <c:val>
            <c:numRef>
              <c:f>Tenure!$E$2:$E$31</c:f>
              <c:numCache>
                <c:formatCode>#,##0.00</c:formatCode>
                <c:ptCount val="30"/>
                <c:pt idx="0">
                  <c:v>2612.5</c:v>
                </c:pt>
                <c:pt idx="1">
                  <c:v>80.599999999999994</c:v>
                </c:pt>
                <c:pt idx="2">
                  <c:v>155.6</c:v>
                </c:pt>
                <c:pt idx="3">
                  <c:v>876.3</c:v>
                </c:pt>
                <c:pt idx="4">
                  <c:v>194.8</c:v>
                </c:pt>
                <c:pt idx="5">
                  <c:v>108.7</c:v>
                </c:pt>
                <c:pt idx="6">
                  <c:v>0</c:v>
                </c:pt>
                <c:pt idx="7">
                  <c:v>181.2</c:v>
                </c:pt>
                <c:pt idx="8">
                  <c:v>433.6</c:v>
                </c:pt>
                <c:pt idx="9">
                  <c:v>0</c:v>
                </c:pt>
                <c:pt idx="10">
                  <c:v>19.7</c:v>
                </c:pt>
                <c:pt idx="11">
                  <c:v>1195.2</c:v>
                </c:pt>
                <c:pt idx="12">
                  <c:v>274.39999999999998</c:v>
                </c:pt>
                <c:pt idx="13">
                  <c:v>0</c:v>
                </c:pt>
                <c:pt idx="14">
                  <c:v>2787.7</c:v>
                </c:pt>
                <c:pt idx="15">
                  <c:v>325.89999999999998</c:v>
                </c:pt>
                <c:pt idx="16">
                  <c:v>1866.3</c:v>
                </c:pt>
                <c:pt idx="17">
                  <c:v>0</c:v>
                </c:pt>
                <c:pt idx="18">
                  <c:v>1272.0999999999999</c:v>
                </c:pt>
                <c:pt idx="19">
                  <c:v>0</c:v>
                </c:pt>
                <c:pt idx="20">
                  <c:v>10.6</c:v>
                </c:pt>
                <c:pt idx="21">
                  <c:v>1199.8</c:v>
                </c:pt>
                <c:pt idx="22">
                  <c:v>23.1</c:v>
                </c:pt>
                <c:pt idx="23">
                  <c:v>354.4</c:v>
                </c:pt>
                <c:pt idx="24">
                  <c:v>33.6</c:v>
                </c:pt>
                <c:pt idx="25">
                  <c:v>99.5</c:v>
                </c:pt>
                <c:pt idx="26">
                  <c:v>320.10000000000002</c:v>
                </c:pt>
                <c:pt idx="27">
                  <c:v>31</c:v>
                </c:pt>
                <c:pt idx="28">
                  <c:v>69.8</c:v>
                </c:pt>
                <c:pt idx="29">
                  <c:v>24.8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F4-4F71-ABC2-63C44F8147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69461528"/>
        <c:axId val="1"/>
      </c:barChart>
      <c:catAx>
        <c:axId val="669461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66946152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cs-CZ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 sz="1000" b="0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cs-CZ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84086149662376"/>
          <c:y val="0.1134026141859608"/>
          <c:w val="0.66244619493067769"/>
          <c:h val="0.7731947716280783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A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4D7-4272-BBEC-1E905908E4B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'Krajská města nájem'!$D$48:$D$49</c:f>
              <c:numCache>
                <c:formatCode>0.0%</c:formatCode>
                <c:ptCount val="2"/>
                <c:pt idx="0">
                  <c:v>7.6023391812865437E-2</c:v>
                </c:pt>
                <c:pt idx="1">
                  <c:v>0.31428571428571428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D7-4272-BBEC-1E905908E4B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14555368"/>
        <c:axId val="714561928"/>
      </c:barChart>
      <c:catAx>
        <c:axId val="7145553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14561928"/>
        <c:crosses val="autoZero"/>
        <c:auto val="1"/>
        <c:lblAlgn val="ctr"/>
        <c:lblOffset val="100"/>
        <c:noMultiLvlLbl val="0"/>
      </c:catAx>
      <c:valAx>
        <c:axId val="714561928"/>
        <c:scaling>
          <c:orientation val="minMax"/>
          <c:max val="0.8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714555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84086149662376"/>
          <c:y val="0.1134026141859608"/>
          <c:w val="0.66244619493067769"/>
          <c:h val="0.7731947716280783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A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579-4637-8D45-1C8D12B6E6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'Krajská města nájem'!$E$48:$E$49</c:f>
              <c:numCache>
                <c:formatCode>0.0%</c:formatCode>
                <c:ptCount val="2"/>
                <c:pt idx="0">
                  <c:v>0.14718614718614709</c:v>
                </c:pt>
                <c:pt idx="1">
                  <c:v>0.40957446808510634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79-4637-8D45-1C8D12B6E6E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14555368"/>
        <c:axId val="714561928"/>
      </c:barChart>
      <c:catAx>
        <c:axId val="7145553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14561928"/>
        <c:crosses val="autoZero"/>
        <c:auto val="1"/>
        <c:lblAlgn val="ctr"/>
        <c:lblOffset val="100"/>
        <c:noMultiLvlLbl val="0"/>
      </c:catAx>
      <c:valAx>
        <c:axId val="714561928"/>
        <c:scaling>
          <c:orientation val="minMax"/>
          <c:max val="0.8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714555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84086149662376"/>
          <c:y val="0.1134026141859608"/>
          <c:w val="0.66244619493067769"/>
          <c:h val="0.7731947716280783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A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67C-4648-AF7E-4CA103171AD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'Krajská města nájem'!$F$48:$F$49</c:f>
              <c:numCache>
                <c:formatCode>0.0%</c:formatCode>
                <c:ptCount val="2"/>
                <c:pt idx="0">
                  <c:v>5.7324840764331197E-2</c:v>
                </c:pt>
                <c:pt idx="1">
                  <c:v>0.14482758620689662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7C-4648-AF7E-4CA103171AD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14555368"/>
        <c:axId val="714561928"/>
      </c:barChart>
      <c:catAx>
        <c:axId val="7145553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14561928"/>
        <c:crosses val="autoZero"/>
        <c:auto val="1"/>
        <c:lblAlgn val="ctr"/>
        <c:lblOffset val="100"/>
        <c:noMultiLvlLbl val="0"/>
      </c:catAx>
      <c:valAx>
        <c:axId val="714561928"/>
        <c:scaling>
          <c:orientation val="minMax"/>
          <c:max val="0.8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714555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84086149662376"/>
          <c:y val="0.1134026141859608"/>
          <c:w val="0.66244619493067769"/>
          <c:h val="0.7731947716280783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6A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A35-4D40-8A3F-EDCDD64A69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'Krajská města nájem'!$G$48:$G$49</c:f>
              <c:numCache>
                <c:formatCode>0.0%</c:formatCode>
                <c:ptCount val="2"/>
                <c:pt idx="0">
                  <c:v>-2.604166666666663E-2</c:v>
                </c:pt>
                <c:pt idx="1">
                  <c:v>0.23026315789473695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35-4D40-8A3F-EDCDD64A691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14555368"/>
        <c:axId val="714561928"/>
      </c:barChart>
      <c:catAx>
        <c:axId val="7145553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14561928"/>
        <c:crosses val="autoZero"/>
        <c:auto val="1"/>
        <c:lblAlgn val="ctr"/>
        <c:lblOffset val="100"/>
        <c:noMultiLvlLbl val="0"/>
      </c:catAx>
      <c:valAx>
        <c:axId val="714561928"/>
        <c:scaling>
          <c:orientation val="minMax"/>
          <c:max val="0.8"/>
          <c:min val="-0.1"/>
        </c:scaling>
        <c:delete val="1"/>
        <c:axPos val="l"/>
        <c:numFmt formatCode="0.0%" sourceLinked="1"/>
        <c:majorTickMark val="out"/>
        <c:minorTickMark val="none"/>
        <c:tickLblPos val="nextTo"/>
        <c:crossAx val="714555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84086149662376"/>
          <c:y val="0.1134026141859608"/>
          <c:w val="0.66244619493067769"/>
          <c:h val="0.7731947716280783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A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43-46E7-BDFB-E4B07B9BB66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'Krajská města nájem'!$H$48:$H$49</c:f>
              <c:numCache>
                <c:formatCode>0.0%</c:formatCode>
                <c:ptCount val="2"/>
                <c:pt idx="0">
                  <c:v>0.12643678160919536</c:v>
                </c:pt>
                <c:pt idx="1">
                  <c:v>0.41007194244604306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43-46E7-BDFB-E4B07B9BB66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14555368"/>
        <c:axId val="714561928"/>
      </c:barChart>
      <c:catAx>
        <c:axId val="7145553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14561928"/>
        <c:crosses val="autoZero"/>
        <c:auto val="1"/>
        <c:lblAlgn val="ctr"/>
        <c:lblOffset val="100"/>
        <c:noMultiLvlLbl val="0"/>
      </c:catAx>
      <c:valAx>
        <c:axId val="714561928"/>
        <c:scaling>
          <c:orientation val="minMax"/>
          <c:max val="0.8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714555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84086149662376"/>
          <c:y val="0.1134026141859608"/>
          <c:w val="0.66244619493067769"/>
          <c:h val="0.7731947716280783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A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9DE-479F-B385-9D4F8547C7B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'Krajská města nájem'!$I$48:$I$49</c:f>
              <c:numCache>
                <c:formatCode>0.0%</c:formatCode>
                <c:ptCount val="2"/>
                <c:pt idx="0">
                  <c:v>6.6666666666666652E-2</c:v>
                </c:pt>
                <c:pt idx="1">
                  <c:v>0.20547945205479445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DE-479F-B385-9D4F8547C7B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14555368"/>
        <c:axId val="714561928"/>
      </c:barChart>
      <c:catAx>
        <c:axId val="7145553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14561928"/>
        <c:crosses val="autoZero"/>
        <c:auto val="1"/>
        <c:lblAlgn val="ctr"/>
        <c:lblOffset val="100"/>
        <c:noMultiLvlLbl val="0"/>
      </c:catAx>
      <c:valAx>
        <c:axId val="714561928"/>
        <c:scaling>
          <c:orientation val="minMax"/>
          <c:max val="0.8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714555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84086149662376"/>
          <c:y val="0.1134026141859608"/>
          <c:w val="0.66244619493067769"/>
          <c:h val="0.7731947716280783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6A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5DA-4F1A-BFD6-BB6932809BC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'Krajská města nájem'!$J$48:$J$49</c:f>
              <c:numCache>
                <c:formatCode>0.0%</c:formatCode>
                <c:ptCount val="2"/>
                <c:pt idx="0">
                  <c:v>-5.092592592592593E-2</c:v>
                </c:pt>
                <c:pt idx="1">
                  <c:v>0.40410958904109595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DA-4F1A-BFD6-BB6932809BC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14555368"/>
        <c:axId val="714561928"/>
      </c:barChart>
      <c:catAx>
        <c:axId val="7145553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14561928"/>
        <c:crosses val="autoZero"/>
        <c:auto val="1"/>
        <c:lblAlgn val="ctr"/>
        <c:lblOffset val="100"/>
        <c:noMultiLvlLbl val="0"/>
      </c:catAx>
      <c:valAx>
        <c:axId val="714561928"/>
        <c:scaling>
          <c:orientation val="minMax"/>
          <c:max val="0.8"/>
          <c:min val="-0.1"/>
        </c:scaling>
        <c:delete val="1"/>
        <c:axPos val="l"/>
        <c:numFmt formatCode="0.0%" sourceLinked="1"/>
        <c:majorTickMark val="out"/>
        <c:minorTickMark val="none"/>
        <c:tickLblPos val="nextTo"/>
        <c:crossAx val="714555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84086149662376"/>
          <c:y val="0.1134026141859608"/>
          <c:w val="0.66244619493067769"/>
          <c:h val="0.7731947716280783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A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D31-4467-80CE-859C3989C78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'Krajská města nájem'!$K$48:$K$49</c:f>
              <c:numCache>
                <c:formatCode>0.0%</c:formatCode>
                <c:ptCount val="2"/>
                <c:pt idx="0">
                  <c:v>5.3475935828877219E-3</c:v>
                </c:pt>
                <c:pt idx="1">
                  <c:v>0.25333333333333341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31-4467-80CE-859C3989C78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14555368"/>
        <c:axId val="714561928"/>
      </c:barChart>
      <c:catAx>
        <c:axId val="7145553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14561928"/>
        <c:crosses val="autoZero"/>
        <c:auto val="1"/>
        <c:lblAlgn val="ctr"/>
        <c:lblOffset val="100"/>
        <c:noMultiLvlLbl val="0"/>
      </c:catAx>
      <c:valAx>
        <c:axId val="714561928"/>
        <c:scaling>
          <c:orientation val="minMax"/>
          <c:max val="0.8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714555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84086149662376"/>
          <c:y val="0.1134026141859608"/>
          <c:w val="0.66244619493067769"/>
          <c:h val="0.7731947716280783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A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685-4975-89A9-43ABC409C13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'Krajská města nájem'!$L$48:$L$49</c:f>
              <c:numCache>
                <c:formatCode>0.0%</c:formatCode>
                <c:ptCount val="2"/>
                <c:pt idx="0">
                  <c:v>4.2328042328042326E-2</c:v>
                </c:pt>
                <c:pt idx="1">
                  <c:v>0.41726618705035978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85-4975-89A9-43ABC409C13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14555368"/>
        <c:axId val="714561928"/>
      </c:barChart>
      <c:catAx>
        <c:axId val="7145553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14561928"/>
        <c:crosses val="autoZero"/>
        <c:auto val="1"/>
        <c:lblAlgn val="ctr"/>
        <c:lblOffset val="100"/>
        <c:noMultiLvlLbl val="0"/>
      </c:catAx>
      <c:valAx>
        <c:axId val="714561928"/>
        <c:scaling>
          <c:orientation val="minMax"/>
          <c:max val="0.8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714555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84086149662376"/>
          <c:y val="0.1134026141859608"/>
          <c:w val="0.66244619493067769"/>
          <c:h val="0.7731947716280783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A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419-41C9-BE3F-A62BD514881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'Krajská města nájem'!$M$48:$M$49</c:f>
              <c:numCache>
                <c:formatCode>0.0%</c:formatCode>
                <c:ptCount val="2"/>
                <c:pt idx="0">
                  <c:v>7.3825503355704702E-2</c:v>
                </c:pt>
                <c:pt idx="1">
                  <c:v>0.18518518518518512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19-41C9-BE3F-A62BD51488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14555368"/>
        <c:axId val="714561928"/>
      </c:barChart>
      <c:catAx>
        <c:axId val="7145553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14561928"/>
        <c:crosses val="autoZero"/>
        <c:auto val="1"/>
        <c:lblAlgn val="ctr"/>
        <c:lblOffset val="100"/>
        <c:noMultiLvlLbl val="0"/>
      </c:catAx>
      <c:valAx>
        <c:axId val="714561928"/>
        <c:scaling>
          <c:orientation val="minMax"/>
          <c:max val="0.8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714555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100" b="0"/>
            </a:pPr>
            <a:r>
              <a:rPr lang="cs-CZ" sz="1100" b="0" dirty="0" smtClean="0"/>
              <a:t>Počet domácností na 1000 obyvatel</a:t>
            </a:r>
            <a:endParaRPr lang="cs-CZ" sz="1100" b="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Sheet1!$J$1</c:f>
              <c:strCache>
                <c:ptCount val="1"/>
                <c:pt idx="0">
                  <c:v>Domácnosti žijící ve vlastním bydlení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Sheet1!$B$2:$B$31</c:f>
              <c:strCache>
                <c:ptCount val="30"/>
                <c:pt idx="0">
                  <c:v>Estonsko</c:v>
                </c:pt>
                <c:pt idx="1">
                  <c:v>Maďarsko</c:v>
                </c:pt>
                <c:pt idx="2">
                  <c:v>Bulharsko</c:v>
                </c:pt>
                <c:pt idx="3">
                  <c:v>Lotyšsko</c:v>
                </c:pt>
                <c:pt idx="4">
                  <c:v>Slovinsko</c:v>
                </c:pt>
                <c:pt idx="5">
                  <c:v>Litva</c:v>
                </c:pt>
                <c:pt idx="6">
                  <c:v>Bělorusko</c:v>
                </c:pt>
                <c:pt idx="7">
                  <c:v>Rumunsko</c:v>
                </c:pt>
                <c:pt idx="8">
                  <c:v>Španělsko</c:v>
                </c:pt>
                <c:pt idx="9">
                  <c:v>Slovensko</c:v>
                </c:pt>
                <c:pt idx="10">
                  <c:v>Chorvatsko</c:v>
                </c:pt>
                <c:pt idx="11">
                  <c:v>Norsko</c:v>
                </c:pt>
                <c:pt idx="12">
                  <c:v>Ukrajina</c:v>
                </c:pt>
                <c:pt idx="13">
                  <c:v>Itálie</c:v>
                </c:pt>
                <c:pt idx="14">
                  <c:v>Rusko</c:v>
                </c:pt>
                <c:pt idx="15">
                  <c:v>Švýcarsko</c:v>
                </c:pt>
                <c:pt idx="16">
                  <c:v>Portugalsko</c:v>
                </c:pt>
                <c:pt idx="17">
                  <c:v>Řecko</c:v>
                </c:pt>
                <c:pt idx="18">
                  <c:v>Velká Británie</c:v>
                </c:pt>
                <c:pt idx="19">
                  <c:v>Belgie</c:v>
                </c:pt>
                <c:pt idx="20">
                  <c:v>Nizozemsko</c:v>
                </c:pt>
                <c:pt idx="21">
                  <c:v>Irsko</c:v>
                </c:pt>
                <c:pt idx="22">
                  <c:v>Švédsko</c:v>
                </c:pt>
                <c:pt idx="23">
                  <c:v>Francie</c:v>
                </c:pt>
                <c:pt idx="24">
                  <c:v>Polsko</c:v>
                </c:pt>
                <c:pt idx="25">
                  <c:v>Rakousko</c:v>
                </c:pt>
                <c:pt idx="26">
                  <c:v>Dánsko</c:v>
                </c:pt>
                <c:pt idx="27">
                  <c:v>Turecko</c:v>
                </c:pt>
                <c:pt idx="28">
                  <c:v>Německo</c:v>
                </c:pt>
                <c:pt idx="29">
                  <c:v>Česká republika</c:v>
                </c:pt>
              </c:strCache>
            </c:strRef>
          </c:cat>
          <c:val>
            <c:numRef>
              <c:f>Sheet1!$J$2:$J$31</c:f>
              <c:numCache>
                <c:formatCode>0.0</c:formatCode>
                <c:ptCount val="30"/>
                <c:pt idx="0">
                  <c:v>412.16376114222606</c:v>
                </c:pt>
                <c:pt idx="1">
                  <c:v>400.10172422562437</c:v>
                </c:pt>
                <c:pt idx="2">
                  <c:v>392.7702759372641</c:v>
                </c:pt>
                <c:pt idx="3">
                  <c:v>387.25241239207719</c:v>
                </c:pt>
                <c:pt idx="4">
                  <c:v>380.51639781039574</c:v>
                </c:pt>
                <c:pt idx="5">
                  <c:v>366.30201481686635</c:v>
                </c:pt>
                <c:pt idx="6">
                  <c:v>358.83003952569169</c:v>
                </c:pt>
                <c:pt idx="7">
                  <c:v>350.44930694971907</c:v>
                </c:pt>
                <c:pt idx="8">
                  <c:v>346.20825282914711</c:v>
                </c:pt>
                <c:pt idx="9">
                  <c:v>345.79215223484294</c:v>
                </c:pt>
                <c:pt idx="10">
                  <c:v>342.83055336817239</c:v>
                </c:pt>
                <c:pt idx="11">
                  <c:v>338.81856540084391</c:v>
                </c:pt>
                <c:pt idx="12">
                  <c:v>333.78436421337017</c:v>
                </c:pt>
                <c:pt idx="13">
                  <c:v>332.82611975050338</c:v>
                </c:pt>
                <c:pt idx="14">
                  <c:v>326.7472482668623</c:v>
                </c:pt>
                <c:pt idx="15">
                  <c:v>298.23908134339115</c:v>
                </c:pt>
                <c:pt idx="16">
                  <c:v>296.68416930173191</c:v>
                </c:pt>
                <c:pt idx="17">
                  <c:v>290.35067401676935</c:v>
                </c:pt>
                <c:pt idx="18">
                  <c:v>287.47250797612821</c:v>
                </c:pt>
                <c:pt idx="19">
                  <c:v>281.45439700387828</c:v>
                </c:pt>
                <c:pt idx="20">
                  <c:v>280.33926257509717</c:v>
                </c:pt>
                <c:pt idx="21">
                  <c:v>279.78661618877589</c:v>
                </c:pt>
                <c:pt idx="22">
                  <c:v>275.74865495888741</c:v>
                </c:pt>
                <c:pt idx="23">
                  <c:v>265.25438708016907</c:v>
                </c:pt>
                <c:pt idx="24">
                  <c:v>251.44391370859483</c:v>
                </c:pt>
                <c:pt idx="25">
                  <c:v>246.97431182115969</c:v>
                </c:pt>
                <c:pt idx="26">
                  <c:v>234.87938673605737</c:v>
                </c:pt>
                <c:pt idx="27">
                  <c:v>220.09143355017696</c:v>
                </c:pt>
                <c:pt idx="28">
                  <c:v>214.83200995244107</c:v>
                </c:pt>
                <c:pt idx="29">
                  <c:v>207.03672819618691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7E-4437-A40A-3317CF45065B}"/>
            </c:ext>
          </c:extLst>
        </c:ser>
        <c:ser>
          <c:idx val="2"/>
          <c:order val="1"/>
          <c:tx>
            <c:strRef>
              <c:f>Sheet1!$K$1</c:f>
              <c:strCache>
                <c:ptCount val="1"/>
                <c:pt idx="0">
                  <c:v>Domácnosti žijící v nájemním bydlení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Sheet1!$B$2:$B$31</c:f>
              <c:strCache>
                <c:ptCount val="30"/>
                <c:pt idx="0">
                  <c:v>Estonsko</c:v>
                </c:pt>
                <c:pt idx="1">
                  <c:v>Maďarsko</c:v>
                </c:pt>
                <c:pt idx="2">
                  <c:v>Bulharsko</c:v>
                </c:pt>
                <c:pt idx="3">
                  <c:v>Lotyšsko</c:v>
                </c:pt>
                <c:pt idx="4">
                  <c:v>Slovinsko</c:v>
                </c:pt>
                <c:pt idx="5">
                  <c:v>Litva</c:v>
                </c:pt>
                <c:pt idx="6">
                  <c:v>Bělorusko</c:v>
                </c:pt>
                <c:pt idx="7">
                  <c:v>Rumunsko</c:v>
                </c:pt>
                <c:pt idx="8">
                  <c:v>Španělsko</c:v>
                </c:pt>
                <c:pt idx="9">
                  <c:v>Slovensko</c:v>
                </c:pt>
                <c:pt idx="10">
                  <c:v>Chorvatsko</c:v>
                </c:pt>
                <c:pt idx="11">
                  <c:v>Norsko</c:v>
                </c:pt>
                <c:pt idx="12">
                  <c:v>Ukrajina</c:v>
                </c:pt>
                <c:pt idx="13">
                  <c:v>Itálie</c:v>
                </c:pt>
                <c:pt idx="14">
                  <c:v>Rusko</c:v>
                </c:pt>
                <c:pt idx="15">
                  <c:v>Švýcarsko</c:v>
                </c:pt>
                <c:pt idx="16">
                  <c:v>Portugalsko</c:v>
                </c:pt>
                <c:pt idx="17">
                  <c:v>Řecko</c:v>
                </c:pt>
                <c:pt idx="18">
                  <c:v>Velká Británie</c:v>
                </c:pt>
                <c:pt idx="19">
                  <c:v>Belgie</c:v>
                </c:pt>
                <c:pt idx="20">
                  <c:v>Nizozemsko</c:v>
                </c:pt>
                <c:pt idx="21">
                  <c:v>Irsko</c:v>
                </c:pt>
                <c:pt idx="22">
                  <c:v>Švédsko</c:v>
                </c:pt>
                <c:pt idx="23">
                  <c:v>Francie</c:v>
                </c:pt>
                <c:pt idx="24">
                  <c:v>Polsko</c:v>
                </c:pt>
                <c:pt idx="25">
                  <c:v>Rakousko</c:v>
                </c:pt>
                <c:pt idx="26">
                  <c:v>Dánsko</c:v>
                </c:pt>
                <c:pt idx="27">
                  <c:v>Turecko</c:v>
                </c:pt>
                <c:pt idx="28">
                  <c:v>Německo</c:v>
                </c:pt>
                <c:pt idx="29">
                  <c:v>Česká republika</c:v>
                </c:pt>
              </c:strCache>
            </c:strRef>
          </c:cat>
          <c:val>
            <c:numRef>
              <c:f>Sheet1!$K$2:$K$31</c:f>
              <c:numCache>
                <c:formatCode>0.0</c:formatCode>
                <c:ptCount val="30"/>
                <c:pt idx="0">
                  <c:v>48.513055139228527</c:v>
                </c:pt>
                <c:pt idx="1">
                  <c:v>16.347083057830222</c:v>
                </c:pt>
                <c:pt idx="2">
                  <c:v>27.132433112471691</c:v>
                </c:pt>
                <c:pt idx="3">
                  <c:v>58.659217877094974</c:v>
                </c:pt>
                <c:pt idx="4">
                  <c:v>12.934166545560236</c:v>
                </c:pt>
                <c:pt idx="5">
                  <c:v>21.948348681021951</c:v>
                </c:pt>
                <c:pt idx="6">
                  <c:v>22.53491436100132</c:v>
                </c:pt>
                <c:pt idx="7">
                  <c:v>7.651113279966018</c:v>
                </c:pt>
                <c:pt idx="8">
                  <c:v>36.634436240684515</c:v>
                </c:pt>
                <c:pt idx="9">
                  <c:v>20.781088656143975</c:v>
                </c:pt>
                <c:pt idx="10">
                  <c:v>19.519412031402869</c:v>
                </c:pt>
                <c:pt idx="11">
                  <c:v>110.24165707710011</c:v>
                </c:pt>
                <c:pt idx="12">
                  <c:v>59.03534286877894</c:v>
                </c:pt>
                <c:pt idx="13">
                  <c:v>74.022575376966813</c:v>
                </c:pt>
                <c:pt idx="14">
                  <c:v>67.311199279979917</c:v>
                </c:pt>
                <c:pt idx="15">
                  <c:v>140.50112910200355</c:v>
                </c:pt>
                <c:pt idx="16">
                  <c:v>64.034502431995989</c:v>
                </c:pt>
                <c:pt idx="17">
                  <c:v>71.190994580071333</c:v>
                </c:pt>
                <c:pt idx="18">
                  <c:v>132.66679514121495</c:v>
                </c:pt>
                <c:pt idx="19">
                  <c:v>139.80422261468419</c:v>
                </c:pt>
                <c:pt idx="20">
                  <c:v>164.16539050535985</c:v>
                </c:pt>
                <c:pt idx="21">
                  <c:v>90.107337219557309</c:v>
                </c:pt>
                <c:pt idx="22">
                  <c:v>119.82539843670695</c:v>
                </c:pt>
                <c:pt idx="23">
                  <c:v>180.25558094895513</c:v>
                </c:pt>
                <c:pt idx="24">
                  <c:v>54.148064895465858</c:v>
                </c:pt>
                <c:pt idx="25">
                  <c:v>178.7943221653928</c:v>
                </c:pt>
                <c:pt idx="26">
                  <c:v>217.1566214220409</c:v>
                </c:pt>
                <c:pt idx="27">
                  <c:v>39.087906390794991</c:v>
                </c:pt>
                <c:pt idx="28">
                  <c:v>254.91079199568594</c:v>
                </c:pt>
                <c:pt idx="29">
                  <c:v>97.65758253420762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7E-4437-A40A-3317CF45065B}"/>
            </c:ext>
          </c:extLst>
        </c:ser>
        <c:ser>
          <c:idx val="3"/>
          <c:order val="2"/>
          <c:tx>
            <c:strRef>
              <c:f>Sheet1!$L$1</c:f>
              <c:strCache>
                <c:ptCount val="1"/>
                <c:pt idx="0">
                  <c:v>Ostatní (např: družstevní atd.)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Sheet1!$B$2:$B$31</c:f>
              <c:strCache>
                <c:ptCount val="30"/>
                <c:pt idx="0">
                  <c:v>Estonsko</c:v>
                </c:pt>
                <c:pt idx="1">
                  <c:v>Maďarsko</c:v>
                </c:pt>
                <c:pt idx="2">
                  <c:v>Bulharsko</c:v>
                </c:pt>
                <c:pt idx="3">
                  <c:v>Lotyšsko</c:v>
                </c:pt>
                <c:pt idx="4">
                  <c:v>Slovinsko</c:v>
                </c:pt>
                <c:pt idx="5">
                  <c:v>Litva</c:v>
                </c:pt>
                <c:pt idx="6">
                  <c:v>Bělorusko</c:v>
                </c:pt>
                <c:pt idx="7">
                  <c:v>Rumunsko</c:v>
                </c:pt>
                <c:pt idx="8">
                  <c:v>Španělsko</c:v>
                </c:pt>
                <c:pt idx="9">
                  <c:v>Slovensko</c:v>
                </c:pt>
                <c:pt idx="10">
                  <c:v>Chorvatsko</c:v>
                </c:pt>
                <c:pt idx="11">
                  <c:v>Norsko</c:v>
                </c:pt>
                <c:pt idx="12">
                  <c:v>Ukrajina</c:v>
                </c:pt>
                <c:pt idx="13">
                  <c:v>Itálie</c:v>
                </c:pt>
                <c:pt idx="14">
                  <c:v>Rusko</c:v>
                </c:pt>
                <c:pt idx="15">
                  <c:v>Švýcarsko</c:v>
                </c:pt>
                <c:pt idx="16">
                  <c:v>Portugalsko</c:v>
                </c:pt>
                <c:pt idx="17">
                  <c:v>Řecko</c:v>
                </c:pt>
                <c:pt idx="18">
                  <c:v>Velká Británie</c:v>
                </c:pt>
                <c:pt idx="19">
                  <c:v>Belgie</c:v>
                </c:pt>
                <c:pt idx="20">
                  <c:v>Nizozemsko</c:v>
                </c:pt>
                <c:pt idx="21">
                  <c:v>Irsko</c:v>
                </c:pt>
                <c:pt idx="22">
                  <c:v>Švédsko</c:v>
                </c:pt>
                <c:pt idx="23">
                  <c:v>Francie</c:v>
                </c:pt>
                <c:pt idx="24">
                  <c:v>Polsko</c:v>
                </c:pt>
                <c:pt idx="25">
                  <c:v>Rakousko</c:v>
                </c:pt>
                <c:pt idx="26">
                  <c:v>Dánsko</c:v>
                </c:pt>
                <c:pt idx="27">
                  <c:v>Turecko</c:v>
                </c:pt>
                <c:pt idx="28">
                  <c:v>Německo</c:v>
                </c:pt>
                <c:pt idx="29">
                  <c:v>Česká republika</c:v>
                </c:pt>
              </c:strCache>
            </c:strRef>
          </c:cat>
          <c:val>
            <c:numRef>
              <c:f>Sheet1!$L$2:$L$31</c:f>
              <c:numCache>
                <c:formatCode>0.0</c:formatCode>
                <c:ptCount val="30"/>
                <c:pt idx="0">
                  <c:v>8.3615997475743473</c:v>
                </c:pt>
                <c:pt idx="1">
                  <c:v>3.1534509943543054</c:v>
                </c:pt>
                <c:pt idx="2">
                  <c:v>3.2290530906651012</c:v>
                </c:pt>
                <c:pt idx="3">
                  <c:v>0</c:v>
                </c:pt>
                <c:pt idx="4">
                  <c:v>33.812914789517023</c:v>
                </c:pt>
                <c:pt idx="5">
                  <c:v>34.445752267534452</c:v>
                </c:pt>
                <c:pt idx="6">
                  <c:v>37.354413702239789</c:v>
                </c:pt>
                <c:pt idx="7">
                  <c:v>1.254115065057219</c:v>
                </c:pt>
                <c:pt idx="8">
                  <c:v>25.872032845707974</c:v>
                </c:pt>
                <c:pt idx="9">
                  <c:v>59.024192358754988</c:v>
                </c:pt>
                <c:pt idx="10">
                  <c:v>8.0177535972510565</c:v>
                </c:pt>
                <c:pt idx="11">
                  <c:v>0</c:v>
                </c:pt>
                <c:pt idx="12">
                  <c:v>0</c:v>
                </c:pt>
                <c:pt idx="13">
                  <c:v>45.709891320744816</c:v>
                </c:pt>
                <c:pt idx="14">
                  <c:v>0</c:v>
                </c:pt>
                <c:pt idx="15">
                  <c:v>21.765242877047992</c:v>
                </c:pt>
                <c:pt idx="16">
                  <c:v>31.514413081527472</c:v>
                </c:pt>
                <c:pt idx="17">
                  <c:v>25.42270811136332</c:v>
                </c:pt>
                <c:pt idx="18">
                  <c:v>0</c:v>
                </c:pt>
                <c:pt idx="19">
                  <c:v>9.6468729754435163</c:v>
                </c:pt>
                <c:pt idx="20">
                  <c:v>11.473671810578395</c:v>
                </c:pt>
                <c:pt idx="21">
                  <c:v>4.2375615737056078</c:v>
                </c:pt>
                <c:pt idx="22">
                  <c:v>44.015835955740542</c:v>
                </c:pt>
                <c:pt idx="23">
                  <c:v>13.586846977031206</c:v>
                </c:pt>
                <c:pt idx="24">
                  <c:v>48.554525303612131</c:v>
                </c:pt>
                <c:pt idx="25">
                  <c:v>17.884029653468193</c:v>
                </c:pt>
                <c:pt idx="26">
                  <c:v>14.171179407834586</c:v>
                </c:pt>
                <c:pt idx="27">
                  <c:v>16.204042794671938</c:v>
                </c:pt>
                <c:pt idx="28">
                  <c:v>31.801311492172317</c:v>
                </c:pt>
                <c:pt idx="29">
                  <c:v>113.25474737520373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7E-4437-A40A-3317CF4506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317018104"/>
        <c:axId val="1"/>
      </c:barChart>
      <c:catAx>
        <c:axId val="317018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900"/>
            </a:pPr>
            <a:endParaRPr lang="cs-C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900"/>
            </a:pPr>
            <a:endParaRPr lang="cs-CZ"/>
          </a:p>
        </c:txPr>
        <c:crossAx val="31701810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900"/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84086149662376"/>
          <c:y val="0.1134026141859608"/>
          <c:w val="0.66244619493067769"/>
          <c:h val="0.7731947716280783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6A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BE3-4E7F-88F2-9339D61C13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'Krajská města nájem'!$N$48:$N$49</c:f>
              <c:numCache>
                <c:formatCode>0.0%</c:formatCode>
                <c:ptCount val="2"/>
                <c:pt idx="0">
                  <c:v>-0.10227272727272729</c:v>
                </c:pt>
                <c:pt idx="1">
                  <c:v>0.19696969696969702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E3-4E7F-88F2-9339D61C138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14555368"/>
        <c:axId val="714561928"/>
      </c:barChart>
      <c:catAx>
        <c:axId val="7145553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14561928"/>
        <c:crosses val="autoZero"/>
        <c:auto val="1"/>
        <c:lblAlgn val="ctr"/>
        <c:lblOffset val="100"/>
        <c:noMultiLvlLbl val="0"/>
      </c:catAx>
      <c:valAx>
        <c:axId val="714561928"/>
        <c:scaling>
          <c:orientation val="minMax"/>
          <c:max val="0.8"/>
          <c:min val="-0.2"/>
        </c:scaling>
        <c:delete val="1"/>
        <c:axPos val="l"/>
        <c:numFmt formatCode="0.0%" sourceLinked="1"/>
        <c:majorTickMark val="out"/>
        <c:minorTickMark val="none"/>
        <c:tickLblPos val="nextTo"/>
        <c:crossAx val="714555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84086149662376"/>
          <c:y val="0.1134026141859608"/>
          <c:w val="0.66244619493067769"/>
          <c:h val="0.7731947716280783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A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0D4-44B5-ACC1-A25C87E326F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'Krajská města nájem'!$O$48:$O$49</c:f>
              <c:numCache>
                <c:formatCode>0.0%</c:formatCode>
                <c:ptCount val="2"/>
                <c:pt idx="0">
                  <c:v>2.4038461538461453E-2</c:v>
                </c:pt>
                <c:pt idx="1">
                  <c:v>0.44897959183673475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D4-44B5-ACC1-A25C87E326F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14555368"/>
        <c:axId val="714561928"/>
      </c:barChart>
      <c:catAx>
        <c:axId val="7145553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14561928"/>
        <c:crosses val="autoZero"/>
        <c:auto val="1"/>
        <c:lblAlgn val="ctr"/>
        <c:lblOffset val="100"/>
        <c:noMultiLvlLbl val="0"/>
      </c:catAx>
      <c:valAx>
        <c:axId val="714561928"/>
        <c:scaling>
          <c:orientation val="minMax"/>
          <c:max val="0.8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714555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84086149662376"/>
          <c:y val="0.1134026141859608"/>
          <c:w val="0.66244619493067769"/>
          <c:h val="0.7731947716280783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A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581-4912-B738-84C9FECCED5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'Krajská města nájem'!$P$48:$P$49</c:f>
              <c:numCache>
                <c:formatCode>0.0%</c:formatCode>
                <c:ptCount val="2"/>
                <c:pt idx="0">
                  <c:v>3.6328124999999822E-2</c:v>
                </c:pt>
                <c:pt idx="1">
                  <c:v>0.33854692230070627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81-4912-B738-84C9FECCED5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14555368"/>
        <c:axId val="714561928"/>
      </c:barChart>
      <c:catAx>
        <c:axId val="7145553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14561928"/>
        <c:crosses val="autoZero"/>
        <c:auto val="1"/>
        <c:lblAlgn val="ctr"/>
        <c:lblOffset val="100"/>
        <c:noMultiLvlLbl val="0"/>
      </c:catAx>
      <c:valAx>
        <c:axId val="714561928"/>
        <c:scaling>
          <c:orientation val="minMax"/>
          <c:max val="0.8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714555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'Krajská města nájem'!$C$2</c:f>
              <c:strCache>
                <c:ptCount val="1"/>
                <c:pt idx="0">
                  <c:v>Praha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'Krajská města nájem'!$A$5:$A$46</c:f>
              <c:numCache>
                <c:formatCode>mmm\-yy</c:formatCode>
                <c:ptCount val="42"/>
                <c:pt idx="0">
                  <c:v>42248</c:v>
                </c:pt>
                <c:pt idx="1">
                  <c:v>42278</c:v>
                </c:pt>
                <c:pt idx="2">
                  <c:v>42309</c:v>
                </c:pt>
                <c:pt idx="3">
                  <c:v>42339</c:v>
                </c:pt>
                <c:pt idx="4">
                  <c:v>42370</c:v>
                </c:pt>
                <c:pt idx="5">
                  <c:v>42401</c:v>
                </c:pt>
                <c:pt idx="6">
                  <c:v>42430</c:v>
                </c:pt>
                <c:pt idx="7">
                  <c:v>42461</c:v>
                </c:pt>
                <c:pt idx="8">
                  <c:v>42491</c:v>
                </c:pt>
                <c:pt idx="9">
                  <c:v>42522</c:v>
                </c:pt>
                <c:pt idx="10">
                  <c:v>42552</c:v>
                </c:pt>
                <c:pt idx="11">
                  <c:v>42583</c:v>
                </c:pt>
                <c:pt idx="12">
                  <c:v>42614</c:v>
                </c:pt>
                <c:pt idx="13">
                  <c:v>42644</c:v>
                </c:pt>
                <c:pt idx="14">
                  <c:v>42675</c:v>
                </c:pt>
                <c:pt idx="15">
                  <c:v>42705</c:v>
                </c:pt>
                <c:pt idx="16">
                  <c:v>42736</c:v>
                </c:pt>
                <c:pt idx="17">
                  <c:v>42767</c:v>
                </c:pt>
                <c:pt idx="18">
                  <c:v>42795</c:v>
                </c:pt>
                <c:pt idx="19">
                  <c:v>42826</c:v>
                </c:pt>
                <c:pt idx="20">
                  <c:v>42856</c:v>
                </c:pt>
                <c:pt idx="21">
                  <c:v>42887</c:v>
                </c:pt>
                <c:pt idx="22">
                  <c:v>42917</c:v>
                </c:pt>
                <c:pt idx="23">
                  <c:v>42948</c:v>
                </c:pt>
                <c:pt idx="24">
                  <c:v>42979</c:v>
                </c:pt>
                <c:pt idx="25">
                  <c:v>43009</c:v>
                </c:pt>
                <c:pt idx="26">
                  <c:v>43040</c:v>
                </c:pt>
                <c:pt idx="27">
                  <c:v>43070</c:v>
                </c:pt>
                <c:pt idx="28">
                  <c:v>43101</c:v>
                </c:pt>
                <c:pt idx="29">
                  <c:v>43132</c:v>
                </c:pt>
                <c:pt idx="30">
                  <c:v>43160</c:v>
                </c:pt>
                <c:pt idx="31">
                  <c:v>43191</c:v>
                </c:pt>
                <c:pt idx="32">
                  <c:v>43221</c:v>
                </c:pt>
                <c:pt idx="33">
                  <c:v>43252</c:v>
                </c:pt>
                <c:pt idx="34">
                  <c:v>43282</c:v>
                </c:pt>
                <c:pt idx="35">
                  <c:v>43313</c:v>
                </c:pt>
                <c:pt idx="36">
                  <c:v>43344</c:v>
                </c:pt>
                <c:pt idx="37">
                  <c:v>43374</c:v>
                </c:pt>
                <c:pt idx="38">
                  <c:v>43405</c:v>
                </c:pt>
                <c:pt idx="39">
                  <c:v>43435</c:v>
                </c:pt>
                <c:pt idx="40">
                  <c:v>43466</c:v>
                </c:pt>
                <c:pt idx="41">
                  <c:v>43497</c:v>
                </c:pt>
              </c:numCache>
            </c:numRef>
          </c:cat>
          <c:val>
            <c:numRef>
              <c:f>'Krajská města nájem'!$C$5:$C$46</c:f>
              <c:numCache>
                <c:formatCode>General</c:formatCode>
                <c:ptCount val="42"/>
                <c:pt idx="0">
                  <c:v>254</c:v>
                </c:pt>
                <c:pt idx="1">
                  <c:v>256</c:v>
                </c:pt>
                <c:pt idx="2">
                  <c:v>258</c:v>
                </c:pt>
                <c:pt idx="3">
                  <c:v>261</c:v>
                </c:pt>
                <c:pt idx="4">
                  <c:v>265</c:v>
                </c:pt>
                <c:pt idx="5">
                  <c:v>273</c:v>
                </c:pt>
                <c:pt idx="6">
                  <c:v>279</c:v>
                </c:pt>
                <c:pt idx="7">
                  <c:v>284</c:v>
                </c:pt>
                <c:pt idx="8">
                  <c:v>289</c:v>
                </c:pt>
                <c:pt idx="9">
                  <c:v>295</c:v>
                </c:pt>
                <c:pt idx="10">
                  <c:v>303</c:v>
                </c:pt>
                <c:pt idx="11">
                  <c:v>309</c:v>
                </c:pt>
                <c:pt idx="12">
                  <c:v>313</c:v>
                </c:pt>
                <c:pt idx="13">
                  <c:v>317</c:v>
                </c:pt>
                <c:pt idx="14">
                  <c:v>322</c:v>
                </c:pt>
                <c:pt idx="15">
                  <c:v>335</c:v>
                </c:pt>
                <c:pt idx="16">
                  <c:v>337</c:v>
                </c:pt>
                <c:pt idx="17">
                  <c:v>343</c:v>
                </c:pt>
                <c:pt idx="18">
                  <c:v>336</c:v>
                </c:pt>
                <c:pt idx="19">
                  <c:v>344</c:v>
                </c:pt>
                <c:pt idx="20">
                  <c:v>346</c:v>
                </c:pt>
                <c:pt idx="21">
                  <c:v>333</c:v>
                </c:pt>
                <c:pt idx="22">
                  <c:v>340</c:v>
                </c:pt>
                <c:pt idx="23">
                  <c:v>338</c:v>
                </c:pt>
                <c:pt idx="24">
                  <c:v>343</c:v>
                </c:pt>
                <c:pt idx="25">
                  <c:v>350</c:v>
                </c:pt>
                <c:pt idx="26">
                  <c:v>356</c:v>
                </c:pt>
                <c:pt idx="27">
                  <c:v>364</c:v>
                </c:pt>
                <c:pt idx="28">
                  <c:v>356</c:v>
                </c:pt>
                <c:pt idx="29">
                  <c:v>345</c:v>
                </c:pt>
                <c:pt idx="30">
                  <c:v>343</c:v>
                </c:pt>
                <c:pt idx="31">
                  <c:v>339</c:v>
                </c:pt>
                <c:pt idx="32">
                  <c:v>346</c:v>
                </c:pt>
                <c:pt idx="33">
                  <c:v>343</c:v>
                </c:pt>
                <c:pt idx="34">
                  <c:v>345</c:v>
                </c:pt>
                <c:pt idx="35">
                  <c:v>345</c:v>
                </c:pt>
                <c:pt idx="36">
                  <c:v>339</c:v>
                </c:pt>
                <c:pt idx="37">
                  <c:v>336</c:v>
                </c:pt>
                <c:pt idx="38">
                  <c:v>336</c:v>
                </c:pt>
                <c:pt idx="39">
                  <c:v>341</c:v>
                </c:pt>
                <c:pt idx="40">
                  <c:v>348</c:v>
                </c:pt>
                <c:pt idx="41">
                  <c:v>358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F24-46B0-B25E-B37556B980BA}"/>
            </c:ext>
          </c:extLst>
        </c:ser>
        <c:ser>
          <c:idx val="1"/>
          <c:order val="1"/>
          <c:tx>
            <c:strRef>
              <c:f>'Krajská města nájem'!$D$2</c:f>
              <c:strCache>
                <c:ptCount val="1"/>
                <c:pt idx="0">
                  <c:v>České Budějovice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'Krajská města nájem'!$A$5:$A$46</c:f>
              <c:numCache>
                <c:formatCode>mmm\-yy</c:formatCode>
                <c:ptCount val="42"/>
                <c:pt idx="0">
                  <c:v>42248</c:v>
                </c:pt>
                <c:pt idx="1">
                  <c:v>42278</c:v>
                </c:pt>
                <c:pt idx="2">
                  <c:v>42309</c:v>
                </c:pt>
                <c:pt idx="3">
                  <c:v>42339</c:v>
                </c:pt>
                <c:pt idx="4">
                  <c:v>42370</c:v>
                </c:pt>
                <c:pt idx="5">
                  <c:v>42401</c:v>
                </c:pt>
                <c:pt idx="6">
                  <c:v>42430</c:v>
                </c:pt>
                <c:pt idx="7">
                  <c:v>42461</c:v>
                </c:pt>
                <c:pt idx="8">
                  <c:v>42491</c:v>
                </c:pt>
                <c:pt idx="9">
                  <c:v>42522</c:v>
                </c:pt>
                <c:pt idx="10">
                  <c:v>42552</c:v>
                </c:pt>
                <c:pt idx="11">
                  <c:v>42583</c:v>
                </c:pt>
                <c:pt idx="12">
                  <c:v>42614</c:v>
                </c:pt>
                <c:pt idx="13">
                  <c:v>42644</c:v>
                </c:pt>
                <c:pt idx="14">
                  <c:v>42675</c:v>
                </c:pt>
                <c:pt idx="15">
                  <c:v>42705</c:v>
                </c:pt>
                <c:pt idx="16">
                  <c:v>42736</c:v>
                </c:pt>
                <c:pt idx="17">
                  <c:v>42767</c:v>
                </c:pt>
                <c:pt idx="18">
                  <c:v>42795</c:v>
                </c:pt>
                <c:pt idx="19">
                  <c:v>42826</c:v>
                </c:pt>
                <c:pt idx="20">
                  <c:v>42856</c:v>
                </c:pt>
                <c:pt idx="21">
                  <c:v>42887</c:v>
                </c:pt>
                <c:pt idx="22">
                  <c:v>42917</c:v>
                </c:pt>
                <c:pt idx="23">
                  <c:v>42948</c:v>
                </c:pt>
                <c:pt idx="24">
                  <c:v>42979</c:v>
                </c:pt>
                <c:pt idx="25">
                  <c:v>43009</c:v>
                </c:pt>
                <c:pt idx="26">
                  <c:v>43040</c:v>
                </c:pt>
                <c:pt idx="27">
                  <c:v>43070</c:v>
                </c:pt>
                <c:pt idx="28">
                  <c:v>43101</c:v>
                </c:pt>
                <c:pt idx="29">
                  <c:v>43132</c:v>
                </c:pt>
                <c:pt idx="30">
                  <c:v>43160</c:v>
                </c:pt>
                <c:pt idx="31">
                  <c:v>43191</c:v>
                </c:pt>
                <c:pt idx="32">
                  <c:v>43221</c:v>
                </c:pt>
                <c:pt idx="33">
                  <c:v>43252</c:v>
                </c:pt>
                <c:pt idx="34">
                  <c:v>43282</c:v>
                </c:pt>
                <c:pt idx="35">
                  <c:v>43313</c:v>
                </c:pt>
                <c:pt idx="36">
                  <c:v>43344</c:v>
                </c:pt>
                <c:pt idx="37">
                  <c:v>43374</c:v>
                </c:pt>
                <c:pt idx="38">
                  <c:v>43405</c:v>
                </c:pt>
                <c:pt idx="39">
                  <c:v>43435</c:v>
                </c:pt>
                <c:pt idx="40">
                  <c:v>43466</c:v>
                </c:pt>
                <c:pt idx="41">
                  <c:v>43497</c:v>
                </c:pt>
              </c:numCache>
            </c:numRef>
          </c:cat>
          <c:val>
            <c:numRef>
              <c:f>'Krajská města nájem'!$D$5:$D$46</c:f>
              <c:numCache>
                <c:formatCode>General</c:formatCode>
                <c:ptCount val="42"/>
                <c:pt idx="0">
                  <c:v>147</c:v>
                </c:pt>
                <c:pt idx="1">
                  <c:v>145</c:v>
                </c:pt>
                <c:pt idx="2">
                  <c:v>143</c:v>
                </c:pt>
                <c:pt idx="3">
                  <c:v>144</c:v>
                </c:pt>
                <c:pt idx="4">
                  <c:v>147</c:v>
                </c:pt>
                <c:pt idx="5">
                  <c:v>143</c:v>
                </c:pt>
                <c:pt idx="6">
                  <c:v>145</c:v>
                </c:pt>
                <c:pt idx="7">
                  <c:v>140</c:v>
                </c:pt>
                <c:pt idx="8">
                  <c:v>144</c:v>
                </c:pt>
                <c:pt idx="9">
                  <c:v>142</c:v>
                </c:pt>
                <c:pt idx="10">
                  <c:v>141</c:v>
                </c:pt>
                <c:pt idx="11">
                  <c:v>145</c:v>
                </c:pt>
                <c:pt idx="12">
                  <c:v>148</c:v>
                </c:pt>
                <c:pt idx="13">
                  <c:v>147</c:v>
                </c:pt>
                <c:pt idx="14">
                  <c:v>149</c:v>
                </c:pt>
                <c:pt idx="15">
                  <c:v>142</c:v>
                </c:pt>
                <c:pt idx="16">
                  <c:v>148</c:v>
                </c:pt>
                <c:pt idx="17">
                  <c:v>153</c:v>
                </c:pt>
                <c:pt idx="18">
                  <c:v>156</c:v>
                </c:pt>
                <c:pt idx="19">
                  <c:v>159</c:v>
                </c:pt>
                <c:pt idx="20">
                  <c:v>164</c:v>
                </c:pt>
                <c:pt idx="21">
                  <c:v>159</c:v>
                </c:pt>
                <c:pt idx="22">
                  <c:v>162</c:v>
                </c:pt>
                <c:pt idx="23">
                  <c:v>169</c:v>
                </c:pt>
                <c:pt idx="24">
                  <c:v>166</c:v>
                </c:pt>
                <c:pt idx="25">
                  <c:v>172</c:v>
                </c:pt>
                <c:pt idx="26">
                  <c:v>166</c:v>
                </c:pt>
                <c:pt idx="27">
                  <c:v>167</c:v>
                </c:pt>
                <c:pt idx="28">
                  <c:v>165</c:v>
                </c:pt>
                <c:pt idx="29">
                  <c:v>171</c:v>
                </c:pt>
                <c:pt idx="30">
                  <c:v>176</c:v>
                </c:pt>
                <c:pt idx="31">
                  <c:v>174</c:v>
                </c:pt>
                <c:pt idx="32">
                  <c:v>169</c:v>
                </c:pt>
                <c:pt idx="33">
                  <c:v>170</c:v>
                </c:pt>
                <c:pt idx="34">
                  <c:v>168</c:v>
                </c:pt>
                <c:pt idx="35">
                  <c:v>175</c:v>
                </c:pt>
                <c:pt idx="36">
                  <c:v>178</c:v>
                </c:pt>
                <c:pt idx="37">
                  <c:v>173</c:v>
                </c:pt>
                <c:pt idx="38">
                  <c:v>180</c:v>
                </c:pt>
                <c:pt idx="39">
                  <c:v>177</c:v>
                </c:pt>
                <c:pt idx="40">
                  <c:v>177</c:v>
                </c:pt>
                <c:pt idx="41">
                  <c:v>184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24-46B0-B25E-B37556B980BA}"/>
            </c:ext>
          </c:extLst>
        </c:ser>
        <c:ser>
          <c:idx val="2"/>
          <c:order val="2"/>
          <c:tx>
            <c:strRef>
              <c:f>'Krajská města nájem'!$E$2</c:f>
              <c:strCache>
                <c:ptCount val="1"/>
                <c:pt idx="0">
                  <c:v>Brno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'Krajská města nájem'!$A$5:$A$46</c:f>
              <c:numCache>
                <c:formatCode>mmm\-yy</c:formatCode>
                <c:ptCount val="42"/>
                <c:pt idx="0">
                  <c:v>42248</c:v>
                </c:pt>
                <c:pt idx="1">
                  <c:v>42278</c:v>
                </c:pt>
                <c:pt idx="2">
                  <c:v>42309</c:v>
                </c:pt>
                <c:pt idx="3">
                  <c:v>42339</c:v>
                </c:pt>
                <c:pt idx="4">
                  <c:v>42370</c:v>
                </c:pt>
                <c:pt idx="5">
                  <c:v>42401</c:v>
                </c:pt>
                <c:pt idx="6">
                  <c:v>42430</c:v>
                </c:pt>
                <c:pt idx="7">
                  <c:v>42461</c:v>
                </c:pt>
                <c:pt idx="8">
                  <c:v>42491</c:v>
                </c:pt>
                <c:pt idx="9">
                  <c:v>42522</c:v>
                </c:pt>
                <c:pt idx="10">
                  <c:v>42552</c:v>
                </c:pt>
                <c:pt idx="11">
                  <c:v>42583</c:v>
                </c:pt>
                <c:pt idx="12">
                  <c:v>42614</c:v>
                </c:pt>
                <c:pt idx="13">
                  <c:v>42644</c:v>
                </c:pt>
                <c:pt idx="14">
                  <c:v>42675</c:v>
                </c:pt>
                <c:pt idx="15">
                  <c:v>42705</c:v>
                </c:pt>
                <c:pt idx="16">
                  <c:v>42736</c:v>
                </c:pt>
                <c:pt idx="17">
                  <c:v>42767</c:v>
                </c:pt>
                <c:pt idx="18">
                  <c:v>42795</c:v>
                </c:pt>
                <c:pt idx="19">
                  <c:v>42826</c:v>
                </c:pt>
                <c:pt idx="20">
                  <c:v>42856</c:v>
                </c:pt>
                <c:pt idx="21">
                  <c:v>42887</c:v>
                </c:pt>
                <c:pt idx="22">
                  <c:v>42917</c:v>
                </c:pt>
                <c:pt idx="23">
                  <c:v>42948</c:v>
                </c:pt>
                <c:pt idx="24">
                  <c:v>42979</c:v>
                </c:pt>
                <c:pt idx="25">
                  <c:v>43009</c:v>
                </c:pt>
                <c:pt idx="26">
                  <c:v>43040</c:v>
                </c:pt>
                <c:pt idx="27">
                  <c:v>43070</c:v>
                </c:pt>
                <c:pt idx="28">
                  <c:v>43101</c:v>
                </c:pt>
                <c:pt idx="29">
                  <c:v>43132</c:v>
                </c:pt>
                <c:pt idx="30">
                  <c:v>43160</c:v>
                </c:pt>
                <c:pt idx="31">
                  <c:v>43191</c:v>
                </c:pt>
                <c:pt idx="32">
                  <c:v>43221</c:v>
                </c:pt>
                <c:pt idx="33">
                  <c:v>43252</c:v>
                </c:pt>
                <c:pt idx="34">
                  <c:v>43282</c:v>
                </c:pt>
                <c:pt idx="35">
                  <c:v>43313</c:v>
                </c:pt>
                <c:pt idx="36">
                  <c:v>43344</c:v>
                </c:pt>
                <c:pt idx="37">
                  <c:v>43374</c:v>
                </c:pt>
                <c:pt idx="38">
                  <c:v>43405</c:v>
                </c:pt>
                <c:pt idx="39">
                  <c:v>43435</c:v>
                </c:pt>
                <c:pt idx="40">
                  <c:v>43466</c:v>
                </c:pt>
                <c:pt idx="41">
                  <c:v>43497</c:v>
                </c:pt>
              </c:numCache>
            </c:numRef>
          </c:cat>
          <c:val>
            <c:numRef>
              <c:f>'Krajská města nájem'!$E$5:$E$46</c:f>
              <c:numCache>
                <c:formatCode>General</c:formatCode>
                <c:ptCount val="42"/>
                <c:pt idx="0">
                  <c:v>189</c:v>
                </c:pt>
                <c:pt idx="1">
                  <c:v>192</c:v>
                </c:pt>
                <c:pt idx="2">
                  <c:v>195</c:v>
                </c:pt>
                <c:pt idx="3">
                  <c:v>199</c:v>
                </c:pt>
                <c:pt idx="4">
                  <c:v>202</c:v>
                </c:pt>
                <c:pt idx="5">
                  <c:v>203</c:v>
                </c:pt>
                <c:pt idx="6">
                  <c:v>202</c:v>
                </c:pt>
                <c:pt idx="7">
                  <c:v>201</c:v>
                </c:pt>
                <c:pt idx="8">
                  <c:v>201</c:v>
                </c:pt>
                <c:pt idx="9">
                  <c:v>206</c:v>
                </c:pt>
                <c:pt idx="10">
                  <c:v>209</c:v>
                </c:pt>
                <c:pt idx="11">
                  <c:v>212</c:v>
                </c:pt>
                <c:pt idx="12">
                  <c:v>210</c:v>
                </c:pt>
                <c:pt idx="13">
                  <c:v>217</c:v>
                </c:pt>
                <c:pt idx="14">
                  <c:v>216</c:v>
                </c:pt>
                <c:pt idx="15">
                  <c:v>215</c:v>
                </c:pt>
                <c:pt idx="16">
                  <c:v>214</c:v>
                </c:pt>
                <c:pt idx="17">
                  <c:v>221</c:v>
                </c:pt>
                <c:pt idx="18">
                  <c:v>220</c:v>
                </c:pt>
                <c:pt idx="19">
                  <c:v>224</c:v>
                </c:pt>
                <c:pt idx="20">
                  <c:v>229</c:v>
                </c:pt>
                <c:pt idx="21">
                  <c:v>221</c:v>
                </c:pt>
                <c:pt idx="22">
                  <c:v>228</c:v>
                </c:pt>
                <c:pt idx="23">
                  <c:v>232</c:v>
                </c:pt>
                <c:pt idx="24">
                  <c:v>230</c:v>
                </c:pt>
                <c:pt idx="25">
                  <c:v>226</c:v>
                </c:pt>
                <c:pt idx="26">
                  <c:v>231</c:v>
                </c:pt>
                <c:pt idx="27">
                  <c:v>229</c:v>
                </c:pt>
                <c:pt idx="28">
                  <c:v>228</c:v>
                </c:pt>
                <c:pt idx="29">
                  <c:v>231</c:v>
                </c:pt>
                <c:pt idx="30">
                  <c:v>229</c:v>
                </c:pt>
                <c:pt idx="31">
                  <c:v>234</c:v>
                </c:pt>
                <c:pt idx="32">
                  <c:v>233</c:v>
                </c:pt>
                <c:pt idx="33">
                  <c:v>233</c:v>
                </c:pt>
                <c:pt idx="34">
                  <c:v>239</c:v>
                </c:pt>
                <c:pt idx="35">
                  <c:v>249</c:v>
                </c:pt>
                <c:pt idx="36">
                  <c:v>259</c:v>
                </c:pt>
                <c:pt idx="37">
                  <c:v>265</c:v>
                </c:pt>
                <c:pt idx="38">
                  <c:v>275</c:v>
                </c:pt>
                <c:pt idx="39">
                  <c:v>270</c:v>
                </c:pt>
                <c:pt idx="40">
                  <c:v>266</c:v>
                </c:pt>
                <c:pt idx="41">
                  <c:v>265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F24-46B0-B25E-B37556B980BA}"/>
            </c:ext>
          </c:extLst>
        </c:ser>
        <c:ser>
          <c:idx val="3"/>
          <c:order val="3"/>
          <c:tx>
            <c:strRef>
              <c:f>'Krajská města nájem'!$F$2</c:f>
              <c:strCache>
                <c:ptCount val="1"/>
                <c:pt idx="0">
                  <c:v>Karlovy Vary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'Krajská města nájem'!$A$5:$A$46</c:f>
              <c:numCache>
                <c:formatCode>mmm\-yy</c:formatCode>
                <c:ptCount val="42"/>
                <c:pt idx="0">
                  <c:v>42248</c:v>
                </c:pt>
                <c:pt idx="1">
                  <c:v>42278</c:v>
                </c:pt>
                <c:pt idx="2">
                  <c:v>42309</c:v>
                </c:pt>
                <c:pt idx="3">
                  <c:v>42339</c:v>
                </c:pt>
                <c:pt idx="4">
                  <c:v>42370</c:v>
                </c:pt>
                <c:pt idx="5">
                  <c:v>42401</c:v>
                </c:pt>
                <c:pt idx="6">
                  <c:v>42430</c:v>
                </c:pt>
                <c:pt idx="7">
                  <c:v>42461</c:v>
                </c:pt>
                <c:pt idx="8">
                  <c:v>42491</c:v>
                </c:pt>
                <c:pt idx="9">
                  <c:v>42522</c:v>
                </c:pt>
                <c:pt idx="10">
                  <c:v>42552</c:v>
                </c:pt>
                <c:pt idx="11">
                  <c:v>42583</c:v>
                </c:pt>
                <c:pt idx="12">
                  <c:v>42614</c:v>
                </c:pt>
                <c:pt idx="13">
                  <c:v>42644</c:v>
                </c:pt>
                <c:pt idx="14">
                  <c:v>42675</c:v>
                </c:pt>
                <c:pt idx="15">
                  <c:v>42705</c:v>
                </c:pt>
                <c:pt idx="16">
                  <c:v>42736</c:v>
                </c:pt>
                <c:pt idx="17">
                  <c:v>42767</c:v>
                </c:pt>
                <c:pt idx="18">
                  <c:v>42795</c:v>
                </c:pt>
                <c:pt idx="19">
                  <c:v>42826</c:v>
                </c:pt>
                <c:pt idx="20">
                  <c:v>42856</c:v>
                </c:pt>
                <c:pt idx="21">
                  <c:v>42887</c:v>
                </c:pt>
                <c:pt idx="22">
                  <c:v>42917</c:v>
                </c:pt>
                <c:pt idx="23">
                  <c:v>42948</c:v>
                </c:pt>
                <c:pt idx="24">
                  <c:v>42979</c:v>
                </c:pt>
                <c:pt idx="25">
                  <c:v>43009</c:v>
                </c:pt>
                <c:pt idx="26">
                  <c:v>43040</c:v>
                </c:pt>
                <c:pt idx="27">
                  <c:v>43070</c:v>
                </c:pt>
                <c:pt idx="28">
                  <c:v>43101</c:v>
                </c:pt>
                <c:pt idx="29">
                  <c:v>43132</c:v>
                </c:pt>
                <c:pt idx="30">
                  <c:v>43160</c:v>
                </c:pt>
                <c:pt idx="31">
                  <c:v>43191</c:v>
                </c:pt>
                <c:pt idx="32">
                  <c:v>43221</c:v>
                </c:pt>
                <c:pt idx="33">
                  <c:v>43252</c:v>
                </c:pt>
                <c:pt idx="34">
                  <c:v>43282</c:v>
                </c:pt>
                <c:pt idx="35">
                  <c:v>43313</c:v>
                </c:pt>
                <c:pt idx="36">
                  <c:v>43344</c:v>
                </c:pt>
                <c:pt idx="37">
                  <c:v>43374</c:v>
                </c:pt>
                <c:pt idx="38">
                  <c:v>43405</c:v>
                </c:pt>
                <c:pt idx="39">
                  <c:v>43435</c:v>
                </c:pt>
                <c:pt idx="40">
                  <c:v>43466</c:v>
                </c:pt>
                <c:pt idx="41">
                  <c:v>43497</c:v>
                </c:pt>
              </c:numCache>
            </c:numRef>
          </c:cat>
          <c:val>
            <c:numRef>
              <c:f>'Krajská města nájem'!$F$5:$F$46</c:f>
              <c:numCache>
                <c:formatCode>General</c:formatCode>
                <c:ptCount val="42"/>
                <c:pt idx="0">
                  <c:v>159</c:v>
                </c:pt>
                <c:pt idx="1">
                  <c:v>162</c:v>
                </c:pt>
                <c:pt idx="2">
                  <c:v>165</c:v>
                </c:pt>
                <c:pt idx="3">
                  <c:v>163</c:v>
                </c:pt>
                <c:pt idx="4">
                  <c:v>157</c:v>
                </c:pt>
                <c:pt idx="5">
                  <c:v>160</c:v>
                </c:pt>
                <c:pt idx="6">
                  <c:v>157</c:v>
                </c:pt>
                <c:pt idx="7">
                  <c:v>154</c:v>
                </c:pt>
                <c:pt idx="8">
                  <c:v>160</c:v>
                </c:pt>
                <c:pt idx="9">
                  <c:v>159</c:v>
                </c:pt>
                <c:pt idx="10">
                  <c:v>159</c:v>
                </c:pt>
                <c:pt idx="11">
                  <c:v>158</c:v>
                </c:pt>
                <c:pt idx="12">
                  <c:v>164</c:v>
                </c:pt>
                <c:pt idx="13">
                  <c:v>157</c:v>
                </c:pt>
                <c:pt idx="14">
                  <c:v>159</c:v>
                </c:pt>
                <c:pt idx="15">
                  <c:v>152</c:v>
                </c:pt>
                <c:pt idx="16">
                  <c:v>151</c:v>
                </c:pt>
                <c:pt idx="17">
                  <c:v>155</c:v>
                </c:pt>
                <c:pt idx="18">
                  <c:v>153</c:v>
                </c:pt>
                <c:pt idx="19">
                  <c:v>146</c:v>
                </c:pt>
                <c:pt idx="20">
                  <c:v>150</c:v>
                </c:pt>
                <c:pt idx="21">
                  <c:v>154</c:v>
                </c:pt>
                <c:pt idx="22">
                  <c:v>160</c:v>
                </c:pt>
                <c:pt idx="23">
                  <c:v>154</c:v>
                </c:pt>
                <c:pt idx="24">
                  <c:v>154</c:v>
                </c:pt>
                <c:pt idx="25">
                  <c:v>151</c:v>
                </c:pt>
                <c:pt idx="26">
                  <c:v>158</c:v>
                </c:pt>
                <c:pt idx="27">
                  <c:v>154</c:v>
                </c:pt>
                <c:pt idx="28">
                  <c:v>151</c:v>
                </c:pt>
                <c:pt idx="29">
                  <c:v>157</c:v>
                </c:pt>
                <c:pt idx="30">
                  <c:v>163</c:v>
                </c:pt>
                <c:pt idx="31">
                  <c:v>157</c:v>
                </c:pt>
                <c:pt idx="32">
                  <c:v>164</c:v>
                </c:pt>
                <c:pt idx="33">
                  <c:v>158</c:v>
                </c:pt>
                <c:pt idx="34">
                  <c:v>151</c:v>
                </c:pt>
                <c:pt idx="35">
                  <c:v>158</c:v>
                </c:pt>
                <c:pt idx="36">
                  <c:v>165</c:v>
                </c:pt>
                <c:pt idx="37">
                  <c:v>170</c:v>
                </c:pt>
                <c:pt idx="38">
                  <c:v>178</c:v>
                </c:pt>
                <c:pt idx="39">
                  <c:v>173</c:v>
                </c:pt>
                <c:pt idx="40">
                  <c:v>165</c:v>
                </c:pt>
                <c:pt idx="41">
                  <c:v>166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4F24-46B0-B25E-B37556B980BA}"/>
            </c:ext>
          </c:extLst>
        </c:ser>
        <c:ser>
          <c:idx val="4"/>
          <c:order val="4"/>
          <c:tx>
            <c:strRef>
              <c:f>'Krajská města nájem'!$G$2</c:f>
              <c:strCache>
                <c:ptCount val="1"/>
                <c:pt idx="0">
                  <c:v>Hradec Králové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'Krajská města nájem'!$A$5:$A$46</c:f>
              <c:numCache>
                <c:formatCode>mmm\-yy</c:formatCode>
                <c:ptCount val="42"/>
                <c:pt idx="0">
                  <c:v>42248</c:v>
                </c:pt>
                <c:pt idx="1">
                  <c:v>42278</c:v>
                </c:pt>
                <c:pt idx="2">
                  <c:v>42309</c:v>
                </c:pt>
                <c:pt idx="3">
                  <c:v>42339</c:v>
                </c:pt>
                <c:pt idx="4">
                  <c:v>42370</c:v>
                </c:pt>
                <c:pt idx="5">
                  <c:v>42401</c:v>
                </c:pt>
                <c:pt idx="6">
                  <c:v>42430</c:v>
                </c:pt>
                <c:pt idx="7">
                  <c:v>42461</c:v>
                </c:pt>
                <c:pt idx="8">
                  <c:v>42491</c:v>
                </c:pt>
                <c:pt idx="9">
                  <c:v>42522</c:v>
                </c:pt>
                <c:pt idx="10">
                  <c:v>42552</c:v>
                </c:pt>
                <c:pt idx="11">
                  <c:v>42583</c:v>
                </c:pt>
                <c:pt idx="12">
                  <c:v>42614</c:v>
                </c:pt>
                <c:pt idx="13">
                  <c:v>42644</c:v>
                </c:pt>
                <c:pt idx="14">
                  <c:v>42675</c:v>
                </c:pt>
                <c:pt idx="15">
                  <c:v>42705</c:v>
                </c:pt>
                <c:pt idx="16">
                  <c:v>42736</c:v>
                </c:pt>
                <c:pt idx="17">
                  <c:v>42767</c:v>
                </c:pt>
                <c:pt idx="18">
                  <c:v>42795</c:v>
                </c:pt>
                <c:pt idx="19">
                  <c:v>42826</c:v>
                </c:pt>
                <c:pt idx="20">
                  <c:v>42856</c:v>
                </c:pt>
                <c:pt idx="21">
                  <c:v>42887</c:v>
                </c:pt>
                <c:pt idx="22">
                  <c:v>42917</c:v>
                </c:pt>
                <c:pt idx="23">
                  <c:v>42948</c:v>
                </c:pt>
                <c:pt idx="24">
                  <c:v>42979</c:v>
                </c:pt>
                <c:pt idx="25">
                  <c:v>43009</c:v>
                </c:pt>
                <c:pt idx="26">
                  <c:v>43040</c:v>
                </c:pt>
                <c:pt idx="27">
                  <c:v>43070</c:v>
                </c:pt>
                <c:pt idx="28">
                  <c:v>43101</c:v>
                </c:pt>
                <c:pt idx="29">
                  <c:v>43132</c:v>
                </c:pt>
                <c:pt idx="30">
                  <c:v>43160</c:v>
                </c:pt>
                <c:pt idx="31">
                  <c:v>43191</c:v>
                </c:pt>
                <c:pt idx="32">
                  <c:v>43221</c:v>
                </c:pt>
                <c:pt idx="33">
                  <c:v>43252</c:v>
                </c:pt>
                <c:pt idx="34">
                  <c:v>43282</c:v>
                </c:pt>
                <c:pt idx="35">
                  <c:v>43313</c:v>
                </c:pt>
                <c:pt idx="36">
                  <c:v>43344</c:v>
                </c:pt>
                <c:pt idx="37">
                  <c:v>43374</c:v>
                </c:pt>
                <c:pt idx="38">
                  <c:v>43405</c:v>
                </c:pt>
                <c:pt idx="39">
                  <c:v>43435</c:v>
                </c:pt>
                <c:pt idx="40">
                  <c:v>43466</c:v>
                </c:pt>
                <c:pt idx="41">
                  <c:v>43497</c:v>
                </c:pt>
              </c:numCache>
            </c:numRef>
          </c:cat>
          <c:val>
            <c:numRef>
              <c:f>'Krajská města nájem'!$G$5:$G$46</c:f>
              <c:numCache>
                <c:formatCode>General</c:formatCode>
                <c:ptCount val="42"/>
                <c:pt idx="0">
                  <c:v>154</c:v>
                </c:pt>
                <c:pt idx="1">
                  <c:v>153</c:v>
                </c:pt>
                <c:pt idx="2">
                  <c:v>150</c:v>
                </c:pt>
                <c:pt idx="3">
                  <c:v>153</c:v>
                </c:pt>
                <c:pt idx="4">
                  <c:v>149</c:v>
                </c:pt>
                <c:pt idx="5">
                  <c:v>155</c:v>
                </c:pt>
                <c:pt idx="6">
                  <c:v>153</c:v>
                </c:pt>
                <c:pt idx="7">
                  <c:v>148</c:v>
                </c:pt>
                <c:pt idx="8">
                  <c:v>149</c:v>
                </c:pt>
                <c:pt idx="9">
                  <c:v>153</c:v>
                </c:pt>
                <c:pt idx="10">
                  <c:v>158</c:v>
                </c:pt>
                <c:pt idx="11">
                  <c:v>153</c:v>
                </c:pt>
                <c:pt idx="12">
                  <c:v>149</c:v>
                </c:pt>
                <c:pt idx="13">
                  <c:v>153</c:v>
                </c:pt>
                <c:pt idx="14">
                  <c:v>154</c:v>
                </c:pt>
                <c:pt idx="15">
                  <c:v>160</c:v>
                </c:pt>
                <c:pt idx="16">
                  <c:v>165</c:v>
                </c:pt>
                <c:pt idx="17">
                  <c:v>173</c:v>
                </c:pt>
                <c:pt idx="18">
                  <c:v>169</c:v>
                </c:pt>
                <c:pt idx="19">
                  <c:v>173</c:v>
                </c:pt>
                <c:pt idx="20">
                  <c:v>178</c:v>
                </c:pt>
                <c:pt idx="21">
                  <c:v>172</c:v>
                </c:pt>
                <c:pt idx="22">
                  <c:v>165</c:v>
                </c:pt>
                <c:pt idx="23">
                  <c:v>159</c:v>
                </c:pt>
                <c:pt idx="24">
                  <c:v>163</c:v>
                </c:pt>
                <c:pt idx="25">
                  <c:v>169</c:v>
                </c:pt>
                <c:pt idx="26">
                  <c:v>174</c:v>
                </c:pt>
                <c:pt idx="27">
                  <c:v>180</c:v>
                </c:pt>
                <c:pt idx="28">
                  <c:v>188</c:v>
                </c:pt>
                <c:pt idx="29">
                  <c:v>192</c:v>
                </c:pt>
                <c:pt idx="30">
                  <c:v>188</c:v>
                </c:pt>
                <c:pt idx="31">
                  <c:v>191</c:v>
                </c:pt>
                <c:pt idx="32">
                  <c:v>188</c:v>
                </c:pt>
                <c:pt idx="33">
                  <c:v>182</c:v>
                </c:pt>
                <c:pt idx="34">
                  <c:v>188</c:v>
                </c:pt>
                <c:pt idx="35">
                  <c:v>191</c:v>
                </c:pt>
                <c:pt idx="36">
                  <c:v>195</c:v>
                </c:pt>
                <c:pt idx="37">
                  <c:v>191</c:v>
                </c:pt>
                <c:pt idx="38">
                  <c:v>184</c:v>
                </c:pt>
                <c:pt idx="39">
                  <c:v>189</c:v>
                </c:pt>
                <c:pt idx="40">
                  <c:v>192</c:v>
                </c:pt>
                <c:pt idx="41">
                  <c:v>187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4F24-46B0-B25E-B37556B980BA}"/>
            </c:ext>
          </c:extLst>
        </c:ser>
        <c:ser>
          <c:idx val="5"/>
          <c:order val="5"/>
          <c:tx>
            <c:strRef>
              <c:f>'Krajská města nájem'!$H$2</c:f>
              <c:strCache>
                <c:ptCount val="1"/>
                <c:pt idx="0">
                  <c:v>Liberec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'Krajská města nájem'!$A$5:$A$46</c:f>
              <c:numCache>
                <c:formatCode>mmm\-yy</c:formatCode>
                <c:ptCount val="42"/>
                <c:pt idx="0">
                  <c:v>42248</c:v>
                </c:pt>
                <c:pt idx="1">
                  <c:v>42278</c:v>
                </c:pt>
                <c:pt idx="2">
                  <c:v>42309</c:v>
                </c:pt>
                <c:pt idx="3">
                  <c:v>42339</c:v>
                </c:pt>
                <c:pt idx="4">
                  <c:v>42370</c:v>
                </c:pt>
                <c:pt idx="5">
                  <c:v>42401</c:v>
                </c:pt>
                <c:pt idx="6">
                  <c:v>42430</c:v>
                </c:pt>
                <c:pt idx="7">
                  <c:v>42461</c:v>
                </c:pt>
                <c:pt idx="8">
                  <c:v>42491</c:v>
                </c:pt>
                <c:pt idx="9">
                  <c:v>42522</c:v>
                </c:pt>
                <c:pt idx="10">
                  <c:v>42552</c:v>
                </c:pt>
                <c:pt idx="11">
                  <c:v>42583</c:v>
                </c:pt>
                <c:pt idx="12">
                  <c:v>42614</c:v>
                </c:pt>
                <c:pt idx="13">
                  <c:v>42644</c:v>
                </c:pt>
                <c:pt idx="14">
                  <c:v>42675</c:v>
                </c:pt>
                <c:pt idx="15">
                  <c:v>42705</c:v>
                </c:pt>
                <c:pt idx="16">
                  <c:v>42736</c:v>
                </c:pt>
                <c:pt idx="17">
                  <c:v>42767</c:v>
                </c:pt>
                <c:pt idx="18">
                  <c:v>42795</c:v>
                </c:pt>
                <c:pt idx="19">
                  <c:v>42826</c:v>
                </c:pt>
                <c:pt idx="20">
                  <c:v>42856</c:v>
                </c:pt>
                <c:pt idx="21">
                  <c:v>42887</c:v>
                </c:pt>
                <c:pt idx="22">
                  <c:v>42917</c:v>
                </c:pt>
                <c:pt idx="23">
                  <c:v>42948</c:v>
                </c:pt>
                <c:pt idx="24">
                  <c:v>42979</c:v>
                </c:pt>
                <c:pt idx="25">
                  <c:v>43009</c:v>
                </c:pt>
                <c:pt idx="26">
                  <c:v>43040</c:v>
                </c:pt>
                <c:pt idx="27">
                  <c:v>43070</c:v>
                </c:pt>
                <c:pt idx="28">
                  <c:v>43101</c:v>
                </c:pt>
                <c:pt idx="29">
                  <c:v>43132</c:v>
                </c:pt>
                <c:pt idx="30">
                  <c:v>43160</c:v>
                </c:pt>
                <c:pt idx="31">
                  <c:v>43191</c:v>
                </c:pt>
                <c:pt idx="32">
                  <c:v>43221</c:v>
                </c:pt>
                <c:pt idx="33">
                  <c:v>43252</c:v>
                </c:pt>
                <c:pt idx="34">
                  <c:v>43282</c:v>
                </c:pt>
                <c:pt idx="35">
                  <c:v>43313</c:v>
                </c:pt>
                <c:pt idx="36">
                  <c:v>43344</c:v>
                </c:pt>
                <c:pt idx="37">
                  <c:v>43374</c:v>
                </c:pt>
                <c:pt idx="38">
                  <c:v>43405</c:v>
                </c:pt>
                <c:pt idx="39">
                  <c:v>43435</c:v>
                </c:pt>
                <c:pt idx="40">
                  <c:v>43466</c:v>
                </c:pt>
                <c:pt idx="41">
                  <c:v>43497</c:v>
                </c:pt>
              </c:numCache>
            </c:numRef>
          </c:cat>
          <c:val>
            <c:numRef>
              <c:f>'Krajská města nájem'!$H$5:$H$46</c:f>
              <c:numCache>
                <c:formatCode>General</c:formatCode>
                <c:ptCount val="42"/>
                <c:pt idx="0">
                  <c:v>143</c:v>
                </c:pt>
                <c:pt idx="1">
                  <c:v>143</c:v>
                </c:pt>
                <c:pt idx="2">
                  <c:v>140</c:v>
                </c:pt>
                <c:pt idx="3">
                  <c:v>136</c:v>
                </c:pt>
                <c:pt idx="4">
                  <c:v>137</c:v>
                </c:pt>
                <c:pt idx="5">
                  <c:v>141</c:v>
                </c:pt>
                <c:pt idx="6">
                  <c:v>145</c:v>
                </c:pt>
                <c:pt idx="7">
                  <c:v>141</c:v>
                </c:pt>
                <c:pt idx="8">
                  <c:v>141</c:v>
                </c:pt>
                <c:pt idx="9">
                  <c:v>145</c:v>
                </c:pt>
                <c:pt idx="10">
                  <c:v>148</c:v>
                </c:pt>
                <c:pt idx="11">
                  <c:v>151</c:v>
                </c:pt>
                <c:pt idx="12">
                  <c:v>154</c:v>
                </c:pt>
                <c:pt idx="13">
                  <c:v>149</c:v>
                </c:pt>
                <c:pt idx="14">
                  <c:v>148</c:v>
                </c:pt>
                <c:pt idx="15">
                  <c:v>154</c:v>
                </c:pt>
                <c:pt idx="16">
                  <c:v>161</c:v>
                </c:pt>
                <c:pt idx="17">
                  <c:v>158</c:v>
                </c:pt>
                <c:pt idx="18">
                  <c:v>160</c:v>
                </c:pt>
                <c:pt idx="19">
                  <c:v>156</c:v>
                </c:pt>
                <c:pt idx="20">
                  <c:v>160</c:v>
                </c:pt>
                <c:pt idx="21">
                  <c:v>167</c:v>
                </c:pt>
                <c:pt idx="22">
                  <c:v>172</c:v>
                </c:pt>
                <c:pt idx="23">
                  <c:v>170</c:v>
                </c:pt>
                <c:pt idx="24">
                  <c:v>176</c:v>
                </c:pt>
                <c:pt idx="25">
                  <c:v>168</c:v>
                </c:pt>
                <c:pt idx="26">
                  <c:v>160</c:v>
                </c:pt>
                <c:pt idx="27">
                  <c:v>165</c:v>
                </c:pt>
                <c:pt idx="28">
                  <c:v>169</c:v>
                </c:pt>
                <c:pt idx="29">
                  <c:v>174</c:v>
                </c:pt>
                <c:pt idx="30">
                  <c:v>166</c:v>
                </c:pt>
                <c:pt idx="31">
                  <c:v>163</c:v>
                </c:pt>
                <c:pt idx="32">
                  <c:v>169</c:v>
                </c:pt>
                <c:pt idx="33">
                  <c:v>177</c:v>
                </c:pt>
                <c:pt idx="34">
                  <c:v>185</c:v>
                </c:pt>
                <c:pt idx="35">
                  <c:v>190</c:v>
                </c:pt>
                <c:pt idx="36">
                  <c:v>188</c:v>
                </c:pt>
                <c:pt idx="37">
                  <c:v>187</c:v>
                </c:pt>
                <c:pt idx="38">
                  <c:v>179</c:v>
                </c:pt>
                <c:pt idx="39">
                  <c:v>181</c:v>
                </c:pt>
                <c:pt idx="40">
                  <c:v>189</c:v>
                </c:pt>
                <c:pt idx="41">
                  <c:v>196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F24-46B0-B25E-B37556B980BA}"/>
            </c:ext>
          </c:extLst>
        </c:ser>
        <c:ser>
          <c:idx val="6"/>
          <c:order val="6"/>
          <c:tx>
            <c:strRef>
              <c:f>'Krajská města nájem'!$I$2</c:f>
              <c:strCache>
                <c:ptCount val="1"/>
                <c:pt idx="0">
                  <c:v>Ostrava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'Krajská města nájem'!$A$5:$A$46</c:f>
              <c:numCache>
                <c:formatCode>mmm\-yy</c:formatCode>
                <c:ptCount val="42"/>
                <c:pt idx="0">
                  <c:v>42248</c:v>
                </c:pt>
                <c:pt idx="1">
                  <c:v>42278</c:v>
                </c:pt>
                <c:pt idx="2">
                  <c:v>42309</c:v>
                </c:pt>
                <c:pt idx="3">
                  <c:v>42339</c:v>
                </c:pt>
                <c:pt idx="4">
                  <c:v>42370</c:v>
                </c:pt>
                <c:pt idx="5">
                  <c:v>42401</c:v>
                </c:pt>
                <c:pt idx="6">
                  <c:v>42430</c:v>
                </c:pt>
                <c:pt idx="7">
                  <c:v>42461</c:v>
                </c:pt>
                <c:pt idx="8">
                  <c:v>42491</c:v>
                </c:pt>
                <c:pt idx="9">
                  <c:v>42522</c:v>
                </c:pt>
                <c:pt idx="10">
                  <c:v>42552</c:v>
                </c:pt>
                <c:pt idx="11">
                  <c:v>42583</c:v>
                </c:pt>
                <c:pt idx="12">
                  <c:v>42614</c:v>
                </c:pt>
                <c:pt idx="13">
                  <c:v>42644</c:v>
                </c:pt>
                <c:pt idx="14">
                  <c:v>42675</c:v>
                </c:pt>
                <c:pt idx="15">
                  <c:v>42705</c:v>
                </c:pt>
                <c:pt idx="16">
                  <c:v>42736</c:v>
                </c:pt>
                <c:pt idx="17">
                  <c:v>42767</c:v>
                </c:pt>
                <c:pt idx="18">
                  <c:v>42795</c:v>
                </c:pt>
                <c:pt idx="19">
                  <c:v>42826</c:v>
                </c:pt>
                <c:pt idx="20">
                  <c:v>42856</c:v>
                </c:pt>
                <c:pt idx="21">
                  <c:v>42887</c:v>
                </c:pt>
                <c:pt idx="22">
                  <c:v>42917</c:v>
                </c:pt>
                <c:pt idx="23">
                  <c:v>42948</c:v>
                </c:pt>
                <c:pt idx="24">
                  <c:v>42979</c:v>
                </c:pt>
                <c:pt idx="25">
                  <c:v>43009</c:v>
                </c:pt>
                <c:pt idx="26">
                  <c:v>43040</c:v>
                </c:pt>
                <c:pt idx="27">
                  <c:v>43070</c:v>
                </c:pt>
                <c:pt idx="28">
                  <c:v>43101</c:v>
                </c:pt>
                <c:pt idx="29">
                  <c:v>43132</c:v>
                </c:pt>
                <c:pt idx="30">
                  <c:v>43160</c:v>
                </c:pt>
                <c:pt idx="31">
                  <c:v>43191</c:v>
                </c:pt>
                <c:pt idx="32">
                  <c:v>43221</c:v>
                </c:pt>
                <c:pt idx="33">
                  <c:v>43252</c:v>
                </c:pt>
                <c:pt idx="34">
                  <c:v>43282</c:v>
                </c:pt>
                <c:pt idx="35">
                  <c:v>43313</c:v>
                </c:pt>
                <c:pt idx="36">
                  <c:v>43344</c:v>
                </c:pt>
                <c:pt idx="37">
                  <c:v>43374</c:v>
                </c:pt>
                <c:pt idx="38">
                  <c:v>43405</c:v>
                </c:pt>
                <c:pt idx="39">
                  <c:v>43435</c:v>
                </c:pt>
                <c:pt idx="40">
                  <c:v>43466</c:v>
                </c:pt>
                <c:pt idx="41">
                  <c:v>43497</c:v>
                </c:pt>
              </c:numCache>
            </c:numRef>
          </c:cat>
          <c:val>
            <c:numRef>
              <c:f>'Krajská města nájem'!$I$5:$I$46</c:f>
              <c:numCache>
                <c:formatCode>General</c:formatCode>
                <c:ptCount val="42"/>
                <c:pt idx="0">
                  <c:v>148</c:v>
                </c:pt>
                <c:pt idx="1">
                  <c:v>150</c:v>
                </c:pt>
                <c:pt idx="2">
                  <c:v>147</c:v>
                </c:pt>
                <c:pt idx="3">
                  <c:v>146</c:v>
                </c:pt>
                <c:pt idx="4">
                  <c:v>143</c:v>
                </c:pt>
                <c:pt idx="5">
                  <c:v>146</c:v>
                </c:pt>
                <c:pt idx="6">
                  <c:v>145</c:v>
                </c:pt>
                <c:pt idx="7">
                  <c:v>146</c:v>
                </c:pt>
                <c:pt idx="8">
                  <c:v>152</c:v>
                </c:pt>
                <c:pt idx="9">
                  <c:v>157</c:v>
                </c:pt>
                <c:pt idx="10">
                  <c:v>153</c:v>
                </c:pt>
                <c:pt idx="11">
                  <c:v>151</c:v>
                </c:pt>
                <c:pt idx="12">
                  <c:v>157</c:v>
                </c:pt>
                <c:pt idx="13">
                  <c:v>161</c:v>
                </c:pt>
                <c:pt idx="14">
                  <c:v>159</c:v>
                </c:pt>
                <c:pt idx="15">
                  <c:v>154</c:v>
                </c:pt>
                <c:pt idx="16">
                  <c:v>152</c:v>
                </c:pt>
                <c:pt idx="17">
                  <c:v>153</c:v>
                </c:pt>
                <c:pt idx="18">
                  <c:v>155</c:v>
                </c:pt>
                <c:pt idx="19">
                  <c:v>160</c:v>
                </c:pt>
                <c:pt idx="20">
                  <c:v>154</c:v>
                </c:pt>
                <c:pt idx="21">
                  <c:v>156</c:v>
                </c:pt>
                <c:pt idx="22">
                  <c:v>156</c:v>
                </c:pt>
                <c:pt idx="23">
                  <c:v>156</c:v>
                </c:pt>
                <c:pt idx="24">
                  <c:v>161</c:v>
                </c:pt>
                <c:pt idx="25">
                  <c:v>156</c:v>
                </c:pt>
                <c:pt idx="26">
                  <c:v>158</c:v>
                </c:pt>
                <c:pt idx="27">
                  <c:v>165</c:v>
                </c:pt>
                <c:pt idx="28">
                  <c:v>159</c:v>
                </c:pt>
                <c:pt idx="29">
                  <c:v>165</c:v>
                </c:pt>
                <c:pt idx="30">
                  <c:v>161</c:v>
                </c:pt>
                <c:pt idx="31">
                  <c:v>165</c:v>
                </c:pt>
                <c:pt idx="32">
                  <c:v>164</c:v>
                </c:pt>
                <c:pt idx="33">
                  <c:v>169</c:v>
                </c:pt>
                <c:pt idx="34">
                  <c:v>170</c:v>
                </c:pt>
                <c:pt idx="35">
                  <c:v>176</c:v>
                </c:pt>
                <c:pt idx="36">
                  <c:v>180</c:v>
                </c:pt>
                <c:pt idx="37">
                  <c:v>178</c:v>
                </c:pt>
                <c:pt idx="38">
                  <c:v>180</c:v>
                </c:pt>
                <c:pt idx="39">
                  <c:v>174</c:v>
                </c:pt>
                <c:pt idx="40">
                  <c:v>175</c:v>
                </c:pt>
                <c:pt idx="41">
                  <c:v>176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F24-46B0-B25E-B37556B980BA}"/>
            </c:ext>
          </c:extLst>
        </c:ser>
        <c:ser>
          <c:idx val="7"/>
          <c:order val="7"/>
          <c:tx>
            <c:strRef>
              <c:f>'Krajská města nájem'!$J$2</c:f>
              <c:strCache>
                <c:ptCount val="1"/>
                <c:pt idx="0">
                  <c:v>Olomouc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'Krajská města nájem'!$A$5:$A$46</c:f>
              <c:numCache>
                <c:formatCode>mmm\-yy</c:formatCode>
                <c:ptCount val="42"/>
                <c:pt idx="0">
                  <c:v>42248</c:v>
                </c:pt>
                <c:pt idx="1">
                  <c:v>42278</c:v>
                </c:pt>
                <c:pt idx="2">
                  <c:v>42309</c:v>
                </c:pt>
                <c:pt idx="3">
                  <c:v>42339</c:v>
                </c:pt>
                <c:pt idx="4">
                  <c:v>42370</c:v>
                </c:pt>
                <c:pt idx="5">
                  <c:v>42401</c:v>
                </c:pt>
                <c:pt idx="6">
                  <c:v>42430</c:v>
                </c:pt>
                <c:pt idx="7">
                  <c:v>42461</c:v>
                </c:pt>
                <c:pt idx="8">
                  <c:v>42491</c:v>
                </c:pt>
                <c:pt idx="9">
                  <c:v>42522</c:v>
                </c:pt>
                <c:pt idx="10">
                  <c:v>42552</c:v>
                </c:pt>
                <c:pt idx="11">
                  <c:v>42583</c:v>
                </c:pt>
                <c:pt idx="12">
                  <c:v>42614</c:v>
                </c:pt>
                <c:pt idx="13">
                  <c:v>42644</c:v>
                </c:pt>
                <c:pt idx="14">
                  <c:v>42675</c:v>
                </c:pt>
                <c:pt idx="15">
                  <c:v>42705</c:v>
                </c:pt>
                <c:pt idx="16">
                  <c:v>42736</c:v>
                </c:pt>
                <c:pt idx="17">
                  <c:v>42767</c:v>
                </c:pt>
                <c:pt idx="18">
                  <c:v>42795</c:v>
                </c:pt>
                <c:pt idx="19">
                  <c:v>42826</c:v>
                </c:pt>
                <c:pt idx="20">
                  <c:v>42856</c:v>
                </c:pt>
                <c:pt idx="21">
                  <c:v>42887</c:v>
                </c:pt>
                <c:pt idx="22">
                  <c:v>42917</c:v>
                </c:pt>
                <c:pt idx="23">
                  <c:v>42948</c:v>
                </c:pt>
                <c:pt idx="24">
                  <c:v>42979</c:v>
                </c:pt>
                <c:pt idx="25">
                  <c:v>43009</c:v>
                </c:pt>
                <c:pt idx="26">
                  <c:v>43040</c:v>
                </c:pt>
                <c:pt idx="27">
                  <c:v>43070</c:v>
                </c:pt>
                <c:pt idx="28">
                  <c:v>43101</c:v>
                </c:pt>
                <c:pt idx="29">
                  <c:v>43132</c:v>
                </c:pt>
                <c:pt idx="30">
                  <c:v>43160</c:v>
                </c:pt>
                <c:pt idx="31">
                  <c:v>43191</c:v>
                </c:pt>
                <c:pt idx="32">
                  <c:v>43221</c:v>
                </c:pt>
                <c:pt idx="33">
                  <c:v>43252</c:v>
                </c:pt>
                <c:pt idx="34">
                  <c:v>43282</c:v>
                </c:pt>
                <c:pt idx="35">
                  <c:v>43313</c:v>
                </c:pt>
                <c:pt idx="36">
                  <c:v>43344</c:v>
                </c:pt>
                <c:pt idx="37">
                  <c:v>43374</c:v>
                </c:pt>
                <c:pt idx="38">
                  <c:v>43405</c:v>
                </c:pt>
                <c:pt idx="39">
                  <c:v>43435</c:v>
                </c:pt>
                <c:pt idx="40">
                  <c:v>43466</c:v>
                </c:pt>
                <c:pt idx="41">
                  <c:v>43497</c:v>
                </c:pt>
              </c:numCache>
            </c:numRef>
          </c:cat>
          <c:val>
            <c:numRef>
              <c:f>'Krajská města nájem'!$J$5:$J$46</c:f>
              <c:numCache>
                <c:formatCode>General</c:formatCode>
                <c:ptCount val="42"/>
                <c:pt idx="0">
                  <c:v>156</c:v>
                </c:pt>
                <c:pt idx="1">
                  <c:v>157</c:v>
                </c:pt>
                <c:pt idx="2">
                  <c:v>155</c:v>
                </c:pt>
                <c:pt idx="3">
                  <c:v>154</c:v>
                </c:pt>
                <c:pt idx="4">
                  <c:v>159</c:v>
                </c:pt>
                <c:pt idx="5">
                  <c:v>163</c:v>
                </c:pt>
                <c:pt idx="6">
                  <c:v>159</c:v>
                </c:pt>
                <c:pt idx="7">
                  <c:v>156</c:v>
                </c:pt>
                <c:pt idx="8">
                  <c:v>160</c:v>
                </c:pt>
                <c:pt idx="9">
                  <c:v>161</c:v>
                </c:pt>
                <c:pt idx="10">
                  <c:v>163</c:v>
                </c:pt>
                <c:pt idx="11">
                  <c:v>164</c:v>
                </c:pt>
                <c:pt idx="12">
                  <c:v>158</c:v>
                </c:pt>
                <c:pt idx="13">
                  <c:v>162</c:v>
                </c:pt>
                <c:pt idx="14">
                  <c:v>162</c:v>
                </c:pt>
                <c:pt idx="15">
                  <c:v>169</c:v>
                </c:pt>
                <c:pt idx="16">
                  <c:v>165</c:v>
                </c:pt>
                <c:pt idx="17">
                  <c:v>169</c:v>
                </c:pt>
                <c:pt idx="18">
                  <c:v>162</c:v>
                </c:pt>
                <c:pt idx="19">
                  <c:v>169</c:v>
                </c:pt>
                <c:pt idx="20">
                  <c:v>168</c:v>
                </c:pt>
                <c:pt idx="21">
                  <c:v>175</c:v>
                </c:pt>
                <c:pt idx="22">
                  <c:v>175</c:v>
                </c:pt>
                <c:pt idx="23">
                  <c:v>181</c:v>
                </c:pt>
                <c:pt idx="24">
                  <c:v>189</c:v>
                </c:pt>
                <c:pt idx="25">
                  <c:v>195</c:v>
                </c:pt>
                <c:pt idx="26">
                  <c:v>198</c:v>
                </c:pt>
                <c:pt idx="27">
                  <c:v>205</c:v>
                </c:pt>
                <c:pt idx="28">
                  <c:v>209</c:v>
                </c:pt>
                <c:pt idx="29">
                  <c:v>216</c:v>
                </c:pt>
                <c:pt idx="30">
                  <c:v>223</c:v>
                </c:pt>
                <c:pt idx="31">
                  <c:v>231</c:v>
                </c:pt>
                <c:pt idx="32">
                  <c:v>232</c:v>
                </c:pt>
                <c:pt idx="33">
                  <c:v>231</c:v>
                </c:pt>
                <c:pt idx="34">
                  <c:v>225</c:v>
                </c:pt>
                <c:pt idx="35">
                  <c:v>218</c:v>
                </c:pt>
                <c:pt idx="36">
                  <c:v>209</c:v>
                </c:pt>
                <c:pt idx="37">
                  <c:v>217</c:v>
                </c:pt>
                <c:pt idx="38">
                  <c:v>210</c:v>
                </c:pt>
                <c:pt idx="39">
                  <c:v>211</c:v>
                </c:pt>
                <c:pt idx="40">
                  <c:v>212</c:v>
                </c:pt>
                <c:pt idx="41">
                  <c:v>205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4F24-46B0-B25E-B37556B980BA}"/>
            </c:ext>
          </c:extLst>
        </c:ser>
        <c:ser>
          <c:idx val="8"/>
          <c:order val="8"/>
          <c:tx>
            <c:strRef>
              <c:f>'Krajská města nájem'!$K$2</c:f>
              <c:strCache>
                <c:ptCount val="1"/>
                <c:pt idx="0">
                  <c:v>Pardubice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'Krajská města nájem'!$A$5:$A$46</c:f>
              <c:numCache>
                <c:formatCode>mmm\-yy</c:formatCode>
                <c:ptCount val="42"/>
                <c:pt idx="0">
                  <c:v>42248</c:v>
                </c:pt>
                <c:pt idx="1">
                  <c:v>42278</c:v>
                </c:pt>
                <c:pt idx="2">
                  <c:v>42309</c:v>
                </c:pt>
                <c:pt idx="3">
                  <c:v>42339</c:v>
                </c:pt>
                <c:pt idx="4">
                  <c:v>42370</c:v>
                </c:pt>
                <c:pt idx="5">
                  <c:v>42401</c:v>
                </c:pt>
                <c:pt idx="6">
                  <c:v>42430</c:v>
                </c:pt>
                <c:pt idx="7">
                  <c:v>42461</c:v>
                </c:pt>
                <c:pt idx="8">
                  <c:v>42491</c:v>
                </c:pt>
                <c:pt idx="9">
                  <c:v>42522</c:v>
                </c:pt>
                <c:pt idx="10">
                  <c:v>42552</c:v>
                </c:pt>
                <c:pt idx="11">
                  <c:v>42583</c:v>
                </c:pt>
                <c:pt idx="12">
                  <c:v>42614</c:v>
                </c:pt>
                <c:pt idx="13">
                  <c:v>42644</c:v>
                </c:pt>
                <c:pt idx="14">
                  <c:v>42675</c:v>
                </c:pt>
                <c:pt idx="15">
                  <c:v>42705</c:v>
                </c:pt>
                <c:pt idx="16">
                  <c:v>42736</c:v>
                </c:pt>
                <c:pt idx="17">
                  <c:v>42767</c:v>
                </c:pt>
                <c:pt idx="18">
                  <c:v>42795</c:v>
                </c:pt>
                <c:pt idx="19">
                  <c:v>42826</c:v>
                </c:pt>
                <c:pt idx="20">
                  <c:v>42856</c:v>
                </c:pt>
                <c:pt idx="21">
                  <c:v>42887</c:v>
                </c:pt>
                <c:pt idx="22">
                  <c:v>42917</c:v>
                </c:pt>
                <c:pt idx="23">
                  <c:v>42948</c:v>
                </c:pt>
                <c:pt idx="24">
                  <c:v>42979</c:v>
                </c:pt>
                <c:pt idx="25">
                  <c:v>43009</c:v>
                </c:pt>
                <c:pt idx="26">
                  <c:v>43040</c:v>
                </c:pt>
                <c:pt idx="27">
                  <c:v>43070</c:v>
                </c:pt>
                <c:pt idx="28">
                  <c:v>43101</c:v>
                </c:pt>
                <c:pt idx="29">
                  <c:v>43132</c:v>
                </c:pt>
                <c:pt idx="30">
                  <c:v>43160</c:v>
                </c:pt>
                <c:pt idx="31">
                  <c:v>43191</c:v>
                </c:pt>
                <c:pt idx="32">
                  <c:v>43221</c:v>
                </c:pt>
                <c:pt idx="33">
                  <c:v>43252</c:v>
                </c:pt>
                <c:pt idx="34">
                  <c:v>43282</c:v>
                </c:pt>
                <c:pt idx="35">
                  <c:v>43313</c:v>
                </c:pt>
                <c:pt idx="36">
                  <c:v>43344</c:v>
                </c:pt>
                <c:pt idx="37">
                  <c:v>43374</c:v>
                </c:pt>
                <c:pt idx="38">
                  <c:v>43405</c:v>
                </c:pt>
                <c:pt idx="39">
                  <c:v>43435</c:v>
                </c:pt>
                <c:pt idx="40">
                  <c:v>43466</c:v>
                </c:pt>
                <c:pt idx="41">
                  <c:v>43497</c:v>
                </c:pt>
              </c:numCache>
            </c:numRef>
          </c:cat>
          <c:val>
            <c:numRef>
              <c:f>'Krajská města nájem'!$K$5:$K$46</c:f>
              <c:numCache>
                <c:formatCode>General</c:formatCode>
                <c:ptCount val="42"/>
                <c:pt idx="0">
                  <c:v>152</c:v>
                </c:pt>
                <c:pt idx="1">
                  <c:v>149</c:v>
                </c:pt>
                <c:pt idx="2">
                  <c:v>150</c:v>
                </c:pt>
                <c:pt idx="3">
                  <c:v>146</c:v>
                </c:pt>
                <c:pt idx="4">
                  <c:v>151</c:v>
                </c:pt>
                <c:pt idx="5">
                  <c:v>158</c:v>
                </c:pt>
                <c:pt idx="6">
                  <c:v>153</c:v>
                </c:pt>
                <c:pt idx="7">
                  <c:v>148</c:v>
                </c:pt>
                <c:pt idx="8">
                  <c:v>151</c:v>
                </c:pt>
                <c:pt idx="9">
                  <c:v>153</c:v>
                </c:pt>
                <c:pt idx="10">
                  <c:v>150</c:v>
                </c:pt>
                <c:pt idx="11">
                  <c:v>156</c:v>
                </c:pt>
                <c:pt idx="12">
                  <c:v>160</c:v>
                </c:pt>
                <c:pt idx="13">
                  <c:v>167</c:v>
                </c:pt>
                <c:pt idx="14">
                  <c:v>162</c:v>
                </c:pt>
                <c:pt idx="15">
                  <c:v>165</c:v>
                </c:pt>
                <c:pt idx="16">
                  <c:v>160</c:v>
                </c:pt>
                <c:pt idx="17">
                  <c:v>162</c:v>
                </c:pt>
                <c:pt idx="18">
                  <c:v>157</c:v>
                </c:pt>
                <c:pt idx="19">
                  <c:v>161</c:v>
                </c:pt>
                <c:pt idx="20">
                  <c:v>166</c:v>
                </c:pt>
                <c:pt idx="21">
                  <c:v>167</c:v>
                </c:pt>
                <c:pt idx="22">
                  <c:v>174</c:v>
                </c:pt>
                <c:pt idx="23">
                  <c:v>166</c:v>
                </c:pt>
                <c:pt idx="24">
                  <c:v>170</c:v>
                </c:pt>
                <c:pt idx="25">
                  <c:v>166</c:v>
                </c:pt>
                <c:pt idx="26">
                  <c:v>170</c:v>
                </c:pt>
                <c:pt idx="27">
                  <c:v>177</c:v>
                </c:pt>
                <c:pt idx="28">
                  <c:v>181</c:v>
                </c:pt>
                <c:pt idx="29">
                  <c:v>187</c:v>
                </c:pt>
                <c:pt idx="30">
                  <c:v>178</c:v>
                </c:pt>
                <c:pt idx="31">
                  <c:v>176</c:v>
                </c:pt>
                <c:pt idx="32">
                  <c:v>178</c:v>
                </c:pt>
                <c:pt idx="33">
                  <c:v>185</c:v>
                </c:pt>
                <c:pt idx="34">
                  <c:v>189</c:v>
                </c:pt>
                <c:pt idx="35">
                  <c:v>182</c:v>
                </c:pt>
                <c:pt idx="36">
                  <c:v>173</c:v>
                </c:pt>
                <c:pt idx="37">
                  <c:v>177</c:v>
                </c:pt>
                <c:pt idx="38">
                  <c:v>169</c:v>
                </c:pt>
                <c:pt idx="39">
                  <c:v>173</c:v>
                </c:pt>
                <c:pt idx="40">
                  <c:v>180</c:v>
                </c:pt>
                <c:pt idx="41">
                  <c:v>188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4F24-46B0-B25E-B37556B980BA}"/>
            </c:ext>
          </c:extLst>
        </c:ser>
        <c:ser>
          <c:idx val="9"/>
          <c:order val="9"/>
          <c:tx>
            <c:strRef>
              <c:f>'Krajská města nájem'!$L$2</c:f>
              <c:strCache>
                <c:ptCount val="1"/>
                <c:pt idx="0">
                  <c:v>Plzeň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'Krajská města nájem'!$A$5:$A$46</c:f>
              <c:numCache>
                <c:formatCode>mmm\-yy</c:formatCode>
                <c:ptCount val="42"/>
                <c:pt idx="0">
                  <c:v>42248</c:v>
                </c:pt>
                <c:pt idx="1">
                  <c:v>42278</c:v>
                </c:pt>
                <c:pt idx="2">
                  <c:v>42309</c:v>
                </c:pt>
                <c:pt idx="3">
                  <c:v>42339</c:v>
                </c:pt>
                <c:pt idx="4">
                  <c:v>42370</c:v>
                </c:pt>
                <c:pt idx="5">
                  <c:v>42401</c:v>
                </c:pt>
                <c:pt idx="6">
                  <c:v>42430</c:v>
                </c:pt>
                <c:pt idx="7">
                  <c:v>42461</c:v>
                </c:pt>
                <c:pt idx="8">
                  <c:v>42491</c:v>
                </c:pt>
                <c:pt idx="9">
                  <c:v>42522</c:v>
                </c:pt>
                <c:pt idx="10">
                  <c:v>42552</c:v>
                </c:pt>
                <c:pt idx="11">
                  <c:v>42583</c:v>
                </c:pt>
                <c:pt idx="12">
                  <c:v>42614</c:v>
                </c:pt>
                <c:pt idx="13">
                  <c:v>42644</c:v>
                </c:pt>
                <c:pt idx="14">
                  <c:v>42675</c:v>
                </c:pt>
                <c:pt idx="15">
                  <c:v>42705</c:v>
                </c:pt>
                <c:pt idx="16">
                  <c:v>42736</c:v>
                </c:pt>
                <c:pt idx="17">
                  <c:v>42767</c:v>
                </c:pt>
                <c:pt idx="18">
                  <c:v>42795</c:v>
                </c:pt>
                <c:pt idx="19">
                  <c:v>42826</c:v>
                </c:pt>
                <c:pt idx="20">
                  <c:v>42856</c:v>
                </c:pt>
                <c:pt idx="21">
                  <c:v>42887</c:v>
                </c:pt>
                <c:pt idx="22">
                  <c:v>42917</c:v>
                </c:pt>
                <c:pt idx="23">
                  <c:v>42948</c:v>
                </c:pt>
                <c:pt idx="24">
                  <c:v>42979</c:v>
                </c:pt>
                <c:pt idx="25">
                  <c:v>43009</c:v>
                </c:pt>
                <c:pt idx="26">
                  <c:v>43040</c:v>
                </c:pt>
                <c:pt idx="27">
                  <c:v>43070</c:v>
                </c:pt>
                <c:pt idx="28">
                  <c:v>43101</c:v>
                </c:pt>
                <c:pt idx="29">
                  <c:v>43132</c:v>
                </c:pt>
                <c:pt idx="30">
                  <c:v>43160</c:v>
                </c:pt>
                <c:pt idx="31">
                  <c:v>43191</c:v>
                </c:pt>
                <c:pt idx="32">
                  <c:v>43221</c:v>
                </c:pt>
                <c:pt idx="33">
                  <c:v>43252</c:v>
                </c:pt>
                <c:pt idx="34">
                  <c:v>43282</c:v>
                </c:pt>
                <c:pt idx="35">
                  <c:v>43313</c:v>
                </c:pt>
                <c:pt idx="36">
                  <c:v>43344</c:v>
                </c:pt>
                <c:pt idx="37">
                  <c:v>43374</c:v>
                </c:pt>
                <c:pt idx="38">
                  <c:v>43405</c:v>
                </c:pt>
                <c:pt idx="39">
                  <c:v>43435</c:v>
                </c:pt>
                <c:pt idx="40">
                  <c:v>43466</c:v>
                </c:pt>
                <c:pt idx="41">
                  <c:v>43497</c:v>
                </c:pt>
              </c:numCache>
            </c:numRef>
          </c:cat>
          <c:val>
            <c:numRef>
              <c:f>'Krajská města nájem'!$L$5:$L$46</c:f>
              <c:numCache>
                <c:formatCode>General</c:formatCode>
                <c:ptCount val="42"/>
                <c:pt idx="0">
                  <c:v>142</c:v>
                </c:pt>
                <c:pt idx="1">
                  <c:v>144</c:v>
                </c:pt>
                <c:pt idx="2">
                  <c:v>140</c:v>
                </c:pt>
                <c:pt idx="3">
                  <c:v>139</c:v>
                </c:pt>
                <c:pt idx="4">
                  <c:v>141</c:v>
                </c:pt>
                <c:pt idx="5">
                  <c:v>146</c:v>
                </c:pt>
                <c:pt idx="6">
                  <c:v>148</c:v>
                </c:pt>
                <c:pt idx="7">
                  <c:v>153</c:v>
                </c:pt>
                <c:pt idx="8">
                  <c:v>157</c:v>
                </c:pt>
                <c:pt idx="9">
                  <c:v>155</c:v>
                </c:pt>
                <c:pt idx="10">
                  <c:v>158</c:v>
                </c:pt>
                <c:pt idx="11">
                  <c:v>162</c:v>
                </c:pt>
                <c:pt idx="12">
                  <c:v>162</c:v>
                </c:pt>
                <c:pt idx="13">
                  <c:v>165</c:v>
                </c:pt>
                <c:pt idx="14">
                  <c:v>169</c:v>
                </c:pt>
                <c:pt idx="15">
                  <c:v>176</c:v>
                </c:pt>
                <c:pt idx="16">
                  <c:v>171</c:v>
                </c:pt>
                <c:pt idx="17">
                  <c:v>169</c:v>
                </c:pt>
                <c:pt idx="18">
                  <c:v>169</c:v>
                </c:pt>
                <c:pt idx="19">
                  <c:v>175</c:v>
                </c:pt>
                <c:pt idx="20">
                  <c:v>170</c:v>
                </c:pt>
                <c:pt idx="21">
                  <c:v>176</c:v>
                </c:pt>
                <c:pt idx="22">
                  <c:v>179</c:v>
                </c:pt>
                <c:pt idx="23">
                  <c:v>173</c:v>
                </c:pt>
                <c:pt idx="24">
                  <c:v>177</c:v>
                </c:pt>
                <c:pt idx="25">
                  <c:v>182</c:v>
                </c:pt>
                <c:pt idx="26">
                  <c:v>187</c:v>
                </c:pt>
                <c:pt idx="27">
                  <c:v>188</c:v>
                </c:pt>
                <c:pt idx="28">
                  <c:v>185</c:v>
                </c:pt>
                <c:pt idx="29">
                  <c:v>189</c:v>
                </c:pt>
                <c:pt idx="30">
                  <c:v>196</c:v>
                </c:pt>
                <c:pt idx="31">
                  <c:v>198</c:v>
                </c:pt>
                <c:pt idx="32">
                  <c:v>204</c:v>
                </c:pt>
                <c:pt idx="33">
                  <c:v>201</c:v>
                </c:pt>
                <c:pt idx="34">
                  <c:v>203</c:v>
                </c:pt>
                <c:pt idx="35">
                  <c:v>210</c:v>
                </c:pt>
                <c:pt idx="36">
                  <c:v>208</c:v>
                </c:pt>
                <c:pt idx="37">
                  <c:v>201</c:v>
                </c:pt>
                <c:pt idx="38">
                  <c:v>202</c:v>
                </c:pt>
                <c:pt idx="39">
                  <c:v>198</c:v>
                </c:pt>
                <c:pt idx="40">
                  <c:v>199</c:v>
                </c:pt>
                <c:pt idx="41">
                  <c:v>197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4F24-46B0-B25E-B37556B980BA}"/>
            </c:ext>
          </c:extLst>
        </c:ser>
        <c:ser>
          <c:idx val="10"/>
          <c:order val="10"/>
          <c:tx>
            <c:strRef>
              <c:f>'Krajská města nájem'!$M$2</c:f>
              <c:strCache>
                <c:ptCount val="1"/>
                <c:pt idx="0">
                  <c:v>Ústí nad Labem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'Krajská města nájem'!$A$5:$A$46</c:f>
              <c:numCache>
                <c:formatCode>mmm\-yy</c:formatCode>
                <c:ptCount val="42"/>
                <c:pt idx="0">
                  <c:v>42248</c:v>
                </c:pt>
                <c:pt idx="1">
                  <c:v>42278</c:v>
                </c:pt>
                <c:pt idx="2">
                  <c:v>42309</c:v>
                </c:pt>
                <c:pt idx="3">
                  <c:v>42339</c:v>
                </c:pt>
                <c:pt idx="4">
                  <c:v>42370</c:v>
                </c:pt>
                <c:pt idx="5">
                  <c:v>42401</c:v>
                </c:pt>
                <c:pt idx="6">
                  <c:v>42430</c:v>
                </c:pt>
                <c:pt idx="7">
                  <c:v>42461</c:v>
                </c:pt>
                <c:pt idx="8">
                  <c:v>42491</c:v>
                </c:pt>
                <c:pt idx="9">
                  <c:v>42522</c:v>
                </c:pt>
                <c:pt idx="10">
                  <c:v>42552</c:v>
                </c:pt>
                <c:pt idx="11">
                  <c:v>42583</c:v>
                </c:pt>
                <c:pt idx="12">
                  <c:v>42614</c:v>
                </c:pt>
                <c:pt idx="13">
                  <c:v>42644</c:v>
                </c:pt>
                <c:pt idx="14">
                  <c:v>42675</c:v>
                </c:pt>
                <c:pt idx="15">
                  <c:v>42705</c:v>
                </c:pt>
                <c:pt idx="16">
                  <c:v>42736</c:v>
                </c:pt>
                <c:pt idx="17">
                  <c:v>42767</c:v>
                </c:pt>
                <c:pt idx="18">
                  <c:v>42795</c:v>
                </c:pt>
                <c:pt idx="19">
                  <c:v>42826</c:v>
                </c:pt>
                <c:pt idx="20">
                  <c:v>42856</c:v>
                </c:pt>
                <c:pt idx="21">
                  <c:v>42887</c:v>
                </c:pt>
                <c:pt idx="22">
                  <c:v>42917</c:v>
                </c:pt>
                <c:pt idx="23">
                  <c:v>42948</c:v>
                </c:pt>
                <c:pt idx="24">
                  <c:v>42979</c:v>
                </c:pt>
                <c:pt idx="25">
                  <c:v>43009</c:v>
                </c:pt>
                <c:pt idx="26">
                  <c:v>43040</c:v>
                </c:pt>
                <c:pt idx="27">
                  <c:v>43070</c:v>
                </c:pt>
                <c:pt idx="28">
                  <c:v>43101</c:v>
                </c:pt>
                <c:pt idx="29">
                  <c:v>43132</c:v>
                </c:pt>
                <c:pt idx="30">
                  <c:v>43160</c:v>
                </c:pt>
                <c:pt idx="31">
                  <c:v>43191</c:v>
                </c:pt>
                <c:pt idx="32">
                  <c:v>43221</c:v>
                </c:pt>
                <c:pt idx="33">
                  <c:v>43252</c:v>
                </c:pt>
                <c:pt idx="34">
                  <c:v>43282</c:v>
                </c:pt>
                <c:pt idx="35">
                  <c:v>43313</c:v>
                </c:pt>
                <c:pt idx="36">
                  <c:v>43344</c:v>
                </c:pt>
                <c:pt idx="37">
                  <c:v>43374</c:v>
                </c:pt>
                <c:pt idx="38">
                  <c:v>43405</c:v>
                </c:pt>
                <c:pt idx="39">
                  <c:v>43435</c:v>
                </c:pt>
                <c:pt idx="40">
                  <c:v>43466</c:v>
                </c:pt>
                <c:pt idx="41">
                  <c:v>43497</c:v>
                </c:pt>
              </c:numCache>
            </c:numRef>
          </c:cat>
          <c:val>
            <c:numRef>
              <c:f>'Krajská města nájem'!$M$5:$M$46</c:f>
              <c:numCache>
                <c:formatCode>General</c:formatCode>
                <c:ptCount val="42"/>
                <c:pt idx="0">
                  <c:v>134</c:v>
                </c:pt>
                <c:pt idx="1">
                  <c:v>133</c:v>
                </c:pt>
                <c:pt idx="2">
                  <c:v>130</c:v>
                </c:pt>
                <c:pt idx="3">
                  <c:v>127</c:v>
                </c:pt>
                <c:pt idx="4">
                  <c:v>125</c:v>
                </c:pt>
                <c:pt idx="5">
                  <c:v>128</c:v>
                </c:pt>
                <c:pt idx="6">
                  <c:v>133</c:v>
                </c:pt>
                <c:pt idx="7">
                  <c:v>136</c:v>
                </c:pt>
                <c:pt idx="8">
                  <c:v>134</c:v>
                </c:pt>
                <c:pt idx="9">
                  <c:v>138</c:v>
                </c:pt>
                <c:pt idx="10">
                  <c:v>134</c:v>
                </c:pt>
                <c:pt idx="11">
                  <c:v>132</c:v>
                </c:pt>
                <c:pt idx="12">
                  <c:v>133</c:v>
                </c:pt>
                <c:pt idx="13">
                  <c:v>139</c:v>
                </c:pt>
                <c:pt idx="14">
                  <c:v>135</c:v>
                </c:pt>
                <c:pt idx="15">
                  <c:v>133</c:v>
                </c:pt>
                <c:pt idx="16">
                  <c:v>133</c:v>
                </c:pt>
                <c:pt idx="17">
                  <c:v>135</c:v>
                </c:pt>
                <c:pt idx="18">
                  <c:v>137</c:v>
                </c:pt>
                <c:pt idx="19">
                  <c:v>136</c:v>
                </c:pt>
                <c:pt idx="20">
                  <c:v>140</c:v>
                </c:pt>
                <c:pt idx="21">
                  <c:v>146</c:v>
                </c:pt>
                <c:pt idx="22">
                  <c:v>140</c:v>
                </c:pt>
                <c:pt idx="23">
                  <c:v>146</c:v>
                </c:pt>
                <c:pt idx="24">
                  <c:v>145</c:v>
                </c:pt>
                <c:pt idx="25">
                  <c:v>149</c:v>
                </c:pt>
                <c:pt idx="26">
                  <c:v>142</c:v>
                </c:pt>
                <c:pt idx="27">
                  <c:v>140</c:v>
                </c:pt>
                <c:pt idx="28">
                  <c:v>145</c:v>
                </c:pt>
                <c:pt idx="29">
                  <c:v>149</c:v>
                </c:pt>
                <c:pt idx="30">
                  <c:v>155</c:v>
                </c:pt>
                <c:pt idx="31">
                  <c:v>148</c:v>
                </c:pt>
                <c:pt idx="32">
                  <c:v>144</c:v>
                </c:pt>
                <c:pt idx="33">
                  <c:v>149</c:v>
                </c:pt>
                <c:pt idx="34">
                  <c:v>146</c:v>
                </c:pt>
                <c:pt idx="35">
                  <c:v>144</c:v>
                </c:pt>
                <c:pt idx="36">
                  <c:v>139</c:v>
                </c:pt>
                <c:pt idx="37">
                  <c:v>139</c:v>
                </c:pt>
                <c:pt idx="38">
                  <c:v>142</c:v>
                </c:pt>
                <c:pt idx="39">
                  <c:v>148</c:v>
                </c:pt>
                <c:pt idx="40">
                  <c:v>153</c:v>
                </c:pt>
                <c:pt idx="41">
                  <c:v>160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A-4F24-46B0-B25E-B37556B980BA}"/>
            </c:ext>
          </c:extLst>
        </c:ser>
        <c:ser>
          <c:idx val="11"/>
          <c:order val="11"/>
          <c:tx>
            <c:strRef>
              <c:f>'Krajská města nájem'!$N$2</c:f>
              <c:strCache>
                <c:ptCount val="1"/>
                <c:pt idx="0">
                  <c:v>Jihlava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'Krajská města nájem'!$A$5:$A$46</c:f>
              <c:numCache>
                <c:formatCode>mmm\-yy</c:formatCode>
                <c:ptCount val="42"/>
                <c:pt idx="0">
                  <c:v>42248</c:v>
                </c:pt>
                <c:pt idx="1">
                  <c:v>42278</c:v>
                </c:pt>
                <c:pt idx="2">
                  <c:v>42309</c:v>
                </c:pt>
                <c:pt idx="3">
                  <c:v>42339</c:v>
                </c:pt>
                <c:pt idx="4">
                  <c:v>42370</c:v>
                </c:pt>
                <c:pt idx="5">
                  <c:v>42401</c:v>
                </c:pt>
                <c:pt idx="6">
                  <c:v>42430</c:v>
                </c:pt>
                <c:pt idx="7">
                  <c:v>42461</c:v>
                </c:pt>
                <c:pt idx="8">
                  <c:v>42491</c:v>
                </c:pt>
                <c:pt idx="9">
                  <c:v>42522</c:v>
                </c:pt>
                <c:pt idx="10">
                  <c:v>42552</c:v>
                </c:pt>
                <c:pt idx="11">
                  <c:v>42583</c:v>
                </c:pt>
                <c:pt idx="12">
                  <c:v>42614</c:v>
                </c:pt>
                <c:pt idx="13">
                  <c:v>42644</c:v>
                </c:pt>
                <c:pt idx="14">
                  <c:v>42675</c:v>
                </c:pt>
                <c:pt idx="15">
                  <c:v>42705</c:v>
                </c:pt>
                <c:pt idx="16">
                  <c:v>42736</c:v>
                </c:pt>
                <c:pt idx="17">
                  <c:v>42767</c:v>
                </c:pt>
                <c:pt idx="18">
                  <c:v>42795</c:v>
                </c:pt>
                <c:pt idx="19">
                  <c:v>42826</c:v>
                </c:pt>
                <c:pt idx="20">
                  <c:v>42856</c:v>
                </c:pt>
                <c:pt idx="21">
                  <c:v>42887</c:v>
                </c:pt>
                <c:pt idx="22">
                  <c:v>42917</c:v>
                </c:pt>
                <c:pt idx="23">
                  <c:v>42948</c:v>
                </c:pt>
                <c:pt idx="24">
                  <c:v>42979</c:v>
                </c:pt>
                <c:pt idx="25">
                  <c:v>43009</c:v>
                </c:pt>
                <c:pt idx="26">
                  <c:v>43040</c:v>
                </c:pt>
                <c:pt idx="27">
                  <c:v>43070</c:v>
                </c:pt>
                <c:pt idx="28">
                  <c:v>43101</c:v>
                </c:pt>
                <c:pt idx="29">
                  <c:v>43132</c:v>
                </c:pt>
                <c:pt idx="30">
                  <c:v>43160</c:v>
                </c:pt>
                <c:pt idx="31">
                  <c:v>43191</c:v>
                </c:pt>
                <c:pt idx="32">
                  <c:v>43221</c:v>
                </c:pt>
                <c:pt idx="33">
                  <c:v>43252</c:v>
                </c:pt>
                <c:pt idx="34">
                  <c:v>43282</c:v>
                </c:pt>
                <c:pt idx="35">
                  <c:v>43313</c:v>
                </c:pt>
                <c:pt idx="36">
                  <c:v>43344</c:v>
                </c:pt>
                <c:pt idx="37">
                  <c:v>43374</c:v>
                </c:pt>
                <c:pt idx="38">
                  <c:v>43405</c:v>
                </c:pt>
                <c:pt idx="39">
                  <c:v>43435</c:v>
                </c:pt>
                <c:pt idx="40">
                  <c:v>43466</c:v>
                </c:pt>
                <c:pt idx="41">
                  <c:v>43497</c:v>
                </c:pt>
              </c:numCache>
            </c:numRef>
          </c:cat>
          <c:val>
            <c:numRef>
              <c:f>'Krajská města nájem'!$N$5:$N$46</c:f>
              <c:numCache>
                <c:formatCode>General</c:formatCode>
                <c:ptCount val="42"/>
                <c:pt idx="0">
                  <c:v>140</c:v>
                </c:pt>
                <c:pt idx="1">
                  <c:v>144</c:v>
                </c:pt>
                <c:pt idx="2">
                  <c:v>145</c:v>
                </c:pt>
                <c:pt idx="3">
                  <c:v>139</c:v>
                </c:pt>
                <c:pt idx="4">
                  <c:v>145</c:v>
                </c:pt>
                <c:pt idx="5">
                  <c:v>151</c:v>
                </c:pt>
                <c:pt idx="6">
                  <c:v>157</c:v>
                </c:pt>
                <c:pt idx="7">
                  <c:v>150</c:v>
                </c:pt>
                <c:pt idx="8">
                  <c:v>149</c:v>
                </c:pt>
                <c:pt idx="9">
                  <c:v>154</c:v>
                </c:pt>
                <c:pt idx="10">
                  <c:v>160</c:v>
                </c:pt>
                <c:pt idx="11">
                  <c:v>156</c:v>
                </c:pt>
                <c:pt idx="12">
                  <c:v>150</c:v>
                </c:pt>
                <c:pt idx="13">
                  <c:v>146</c:v>
                </c:pt>
                <c:pt idx="14">
                  <c:v>142</c:v>
                </c:pt>
                <c:pt idx="15">
                  <c:v>138</c:v>
                </c:pt>
                <c:pt idx="16">
                  <c:v>144</c:v>
                </c:pt>
                <c:pt idx="17">
                  <c:v>150</c:v>
                </c:pt>
                <c:pt idx="18">
                  <c:v>156</c:v>
                </c:pt>
                <c:pt idx="19">
                  <c:v>163</c:v>
                </c:pt>
                <c:pt idx="20">
                  <c:v>168</c:v>
                </c:pt>
                <c:pt idx="21">
                  <c:v>174</c:v>
                </c:pt>
                <c:pt idx="22">
                  <c:v>182</c:v>
                </c:pt>
                <c:pt idx="23">
                  <c:v>180</c:v>
                </c:pt>
                <c:pt idx="24">
                  <c:v>179</c:v>
                </c:pt>
                <c:pt idx="25">
                  <c:v>171</c:v>
                </c:pt>
                <c:pt idx="26">
                  <c:v>175</c:v>
                </c:pt>
                <c:pt idx="27">
                  <c:v>179</c:v>
                </c:pt>
                <c:pt idx="28">
                  <c:v>171</c:v>
                </c:pt>
                <c:pt idx="29">
                  <c:v>176</c:v>
                </c:pt>
                <c:pt idx="30">
                  <c:v>181</c:v>
                </c:pt>
                <c:pt idx="31">
                  <c:v>189</c:v>
                </c:pt>
                <c:pt idx="32">
                  <c:v>182</c:v>
                </c:pt>
                <c:pt idx="33">
                  <c:v>175</c:v>
                </c:pt>
                <c:pt idx="34">
                  <c:v>183</c:v>
                </c:pt>
                <c:pt idx="35">
                  <c:v>174</c:v>
                </c:pt>
                <c:pt idx="36">
                  <c:v>166</c:v>
                </c:pt>
                <c:pt idx="37">
                  <c:v>158</c:v>
                </c:pt>
                <c:pt idx="38">
                  <c:v>152</c:v>
                </c:pt>
                <c:pt idx="39">
                  <c:v>159</c:v>
                </c:pt>
                <c:pt idx="40">
                  <c:v>166</c:v>
                </c:pt>
                <c:pt idx="41">
                  <c:v>158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B-4F24-46B0-B25E-B37556B980BA}"/>
            </c:ext>
          </c:extLst>
        </c:ser>
        <c:ser>
          <c:idx val="12"/>
          <c:order val="12"/>
          <c:tx>
            <c:strRef>
              <c:f>'Krajská města nájem'!$O$2</c:f>
              <c:strCache>
                <c:ptCount val="1"/>
                <c:pt idx="0">
                  <c:v>Zlín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'Krajská města nájem'!$A$5:$A$46</c:f>
              <c:numCache>
                <c:formatCode>mmm\-yy</c:formatCode>
                <c:ptCount val="42"/>
                <c:pt idx="0">
                  <c:v>42248</c:v>
                </c:pt>
                <c:pt idx="1">
                  <c:v>42278</c:v>
                </c:pt>
                <c:pt idx="2">
                  <c:v>42309</c:v>
                </c:pt>
                <c:pt idx="3">
                  <c:v>42339</c:v>
                </c:pt>
                <c:pt idx="4">
                  <c:v>42370</c:v>
                </c:pt>
                <c:pt idx="5">
                  <c:v>42401</c:v>
                </c:pt>
                <c:pt idx="6">
                  <c:v>42430</c:v>
                </c:pt>
                <c:pt idx="7">
                  <c:v>42461</c:v>
                </c:pt>
                <c:pt idx="8">
                  <c:v>42491</c:v>
                </c:pt>
                <c:pt idx="9">
                  <c:v>42522</c:v>
                </c:pt>
                <c:pt idx="10">
                  <c:v>42552</c:v>
                </c:pt>
                <c:pt idx="11">
                  <c:v>42583</c:v>
                </c:pt>
                <c:pt idx="12">
                  <c:v>42614</c:v>
                </c:pt>
                <c:pt idx="13">
                  <c:v>42644</c:v>
                </c:pt>
                <c:pt idx="14">
                  <c:v>42675</c:v>
                </c:pt>
                <c:pt idx="15">
                  <c:v>42705</c:v>
                </c:pt>
                <c:pt idx="16">
                  <c:v>42736</c:v>
                </c:pt>
                <c:pt idx="17">
                  <c:v>42767</c:v>
                </c:pt>
                <c:pt idx="18">
                  <c:v>42795</c:v>
                </c:pt>
                <c:pt idx="19">
                  <c:v>42826</c:v>
                </c:pt>
                <c:pt idx="20">
                  <c:v>42856</c:v>
                </c:pt>
                <c:pt idx="21">
                  <c:v>42887</c:v>
                </c:pt>
                <c:pt idx="22">
                  <c:v>42917</c:v>
                </c:pt>
                <c:pt idx="23">
                  <c:v>42948</c:v>
                </c:pt>
                <c:pt idx="24">
                  <c:v>42979</c:v>
                </c:pt>
                <c:pt idx="25">
                  <c:v>43009</c:v>
                </c:pt>
                <c:pt idx="26">
                  <c:v>43040</c:v>
                </c:pt>
                <c:pt idx="27">
                  <c:v>43070</c:v>
                </c:pt>
                <c:pt idx="28">
                  <c:v>43101</c:v>
                </c:pt>
                <c:pt idx="29">
                  <c:v>43132</c:v>
                </c:pt>
                <c:pt idx="30">
                  <c:v>43160</c:v>
                </c:pt>
                <c:pt idx="31">
                  <c:v>43191</c:v>
                </c:pt>
                <c:pt idx="32">
                  <c:v>43221</c:v>
                </c:pt>
                <c:pt idx="33">
                  <c:v>43252</c:v>
                </c:pt>
                <c:pt idx="34">
                  <c:v>43282</c:v>
                </c:pt>
                <c:pt idx="35">
                  <c:v>43313</c:v>
                </c:pt>
                <c:pt idx="36">
                  <c:v>43344</c:v>
                </c:pt>
                <c:pt idx="37">
                  <c:v>43374</c:v>
                </c:pt>
                <c:pt idx="38">
                  <c:v>43405</c:v>
                </c:pt>
                <c:pt idx="39">
                  <c:v>43435</c:v>
                </c:pt>
                <c:pt idx="40">
                  <c:v>43466</c:v>
                </c:pt>
                <c:pt idx="41">
                  <c:v>43497</c:v>
                </c:pt>
              </c:numCache>
            </c:numRef>
          </c:cat>
          <c:val>
            <c:numRef>
              <c:f>'Krajská města nájem'!$O$5:$O$46</c:f>
              <c:numCache>
                <c:formatCode>General</c:formatCode>
                <c:ptCount val="42"/>
                <c:pt idx="0">
                  <c:v>161</c:v>
                </c:pt>
                <c:pt idx="1">
                  <c:v>158</c:v>
                </c:pt>
                <c:pt idx="2">
                  <c:v>154</c:v>
                </c:pt>
                <c:pt idx="3">
                  <c:v>159</c:v>
                </c:pt>
                <c:pt idx="4">
                  <c:v>168</c:v>
                </c:pt>
                <c:pt idx="5">
                  <c:v>161</c:v>
                </c:pt>
                <c:pt idx="6">
                  <c:v>166</c:v>
                </c:pt>
                <c:pt idx="7">
                  <c:v>171</c:v>
                </c:pt>
                <c:pt idx="8">
                  <c:v>176</c:v>
                </c:pt>
                <c:pt idx="9">
                  <c:v>180</c:v>
                </c:pt>
                <c:pt idx="10">
                  <c:v>189</c:v>
                </c:pt>
                <c:pt idx="11">
                  <c:v>184</c:v>
                </c:pt>
                <c:pt idx="12">
                  <c:v>186</c:v>
                </c:pt>
                <c:pt idx="13">
                  <c:v>192</c:v>
                </c:pt>
                <c:pt idx="14">
                  <c:v>185</c:v>
                </c:pt>
                <c:pt idx="15">
                  <c:v>189</c:v>
                </c:pt>
                <c:pt idx="16">
                  <c:v>187</c:v>
                </c:pt>
                <c:pt idx="17">
                  <c:v>180</c:v>
                </c:pt>
                <c:pt idx="18">
                  <c:v>174</c:v>
                </c:pt>
                <c:pt idx="19">
                  <c:v>178</c:v>
                </c:pt>
                <c:pt idx="20">
                  <c:v>182</c:v>
                </c:pt>
                <c:pt idx="21">
                  <c:v>188</c:v>
                </c:pt>
                <c:pt idx="22">
                  <c:v>188</c:v>
                </c:pt>
                <c:pt idx="23">
                  <c:v>197</c:v>
                </c:pt>
                <c:pt idx="24">
                  <c:v>192</c:v>
                </c:pt>
                <c:pt idx="25">
                  <c:v>189</c:v>
                </c:pt>
                <c:pt idx="26">
                  <c:v>195</c:v>
                </c:pt>
                <c:pt idx="27">
                  <c:v>204</c:v>
                </c:pt>
                <c:pt idx="28">
                  <c:v>214</c:v>
                </c:pt>
                <c:pt idx="29">
                  <c:v>208</c:v>
                </c:pt>
                <c:pt idx="30">
                  <c:v>199</c:v>
                </c:pt>
                <c:pt idx="31">
                  <c:v>198</c:v>
                </c:pt>
                <c:pt idx="32">
                  <c:v>200</c:v>
                </c:pt>
                <c:pt idx="33">
                  <c:v>206</c:v>
                </c:pt>
                <c:pt idx="34">
                  <c:v>198</c:v>
                </c:pt>
                <c:pt idx="35">
                  <c:v>207</c:v>
                </c:pt>
                <c:pt idx="36">
                  <c:v>209</c:v>
                </c:pt>
                <c:pt idx="37">
                  <c:v>205</c:v>
                </c:pt>
                <c:pt idx="38">
                  <c:v>207</c:v>
                </c:pt>
                <c:pt idx="39">
                  <c:v>203</c:v>
                </c:pt>
                <c:pt idx="40">
                  <c:v>208</c:v>
                </c:pt>
                <c:pt idx="41">
                  <c:v>213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C-4F24-46B0-B25E-B37556B980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89614984"/>
        <c:axId val="889619904"/>
      </c:lineChart>
      <c:dateAx>
        <c:axId val="88961498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89619904"/>
        <c:crosses val="autoZero"/>
        <c:auto val="1"/>
        <c:lblOffset val="100"/>
        <c:baseTimeUnit val="months"/>
      </c:dateAx>
      <c:valAx>
        <c:axId val="889619904"/>
        <c:scaling>
          <c:orientation val="minMax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700" dirty="0" smtClean="0">
                    <a:solidFill>
                      <a:schemeClr val="tx1"/>
                    </a:solidFill>
                  </a:rPr>
                  <a:t>Kč/měsíc/m2</a:t>
                </a:r>
                <a:endParaRPr lang="cs-CZ" sz="700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89614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6533585969177238E-2"/>
          <c:y val="0.88550975224396056"/>
          <c:w val="0.95936555036182325"/>
          <c:h val="0.100111388980774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 err="1"/>
              <a:t>Doing</a:t>
            </a:r>
            <a:r>
              <a:rPr lang="cs-CZ" dirty="0"/>
              <a:t> Business - </a:t>
            </a:r>
            <a:r>
              <a:rPr lang="cs-CZ" dirty="0" err="1"/>
              <a:t>Dealing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Construction</a:t>
            </a:r>
            <a:r>
              <a:rPr lang="cs-CZ" dirty="0"/>
              <a:t> </a:t>
            </a:r>
            <a:r>
              <a:rPr lang="cs-CZ" dirty="0" err="1"/>
              <a:t>Permits</a:t>
            </a:r>
            <a:r>
              <a:rPr lang="cs-CZ" dirty="0"/>
              <a:t> - </a:t>
            </a:r>
            <a:r>
              <a:rPr lang="cs-CZ" dirty="0" err="1" smtClean="0"/>
              <a:t>Time</a:t>
            </a:r>
            <a:endParaRPr lang="cs-CZ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7.1145442828223382E-2"/>
          <c:y val="0.15110545336646206"/>
          <c:w val="0.91466329841829941"/>
          <c:h val="0.67667256276348509"/>
        </c:manualLayout>
      </c:layout>
      <c:lineChart>
        <c:grouping val="standard"/>
        <c:varyColors val="0"/>
        <c:ser>
          <c:idx val="0"/>
          <c:order val="0"/>
          <c:tx>
            <c:strRef>
              <c:f>graf!$A$2</c:f>
              <c:strCache>
                <c:ptCount val="1"/>
                <c:pt idx="0">
                  <c:v>Czech Republic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graf!$B$1:$O$1</c:f>
              <c:numCache>
                <c:formatCode>General</c:formatCode>
                <c:ptCount val="1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</c:numCache>
            </c:numRef>
          </c:cat>
          <c:val>
            <c:numRef>
              <c:f>graf!$B$2:$O$2</c:f>
              <c:numCache>
                <c:formatCode>General</c:formatCode>
                <c:ptCount val="14"/>
                <c:pt idx="0">
                  <c:v>276</c:v>
                </c:pt>
                <c:pt idx="1">
                  <c:v>276</c:v>
                </c:pt>
                <c:pt idx="2">
                  <c:v>276</c:v>
                </c:pt>
                <c:pt idx="3">
                  <c:v>276</c:v>
                </c:pt>
                <c:pt idx="4">
                  <c:v>246</c:v>
                </c:pt>
                <c:pt idx="5">
                  <c:v>246</c:v>
                </c:pt>
                <c:pt idx="6">
                  <c:v>246</c:v>
                </c:pt>
                <c:pt idx="7">
                  <c:v>246</c:v>
                </c:pt>
                <c:pt idx="8">
                  <c:v>246</c:v>
                </c:pt>
                <c:pt idx="9">
                  <c:v>246</c:v>
                </c:pt>
                <c:pt idx="10">
                  <c:v>246</c:v>
                </c:pt>
                <c:pt idx="11">
                  <c:v>246</c:v>
                </c:pt>
                <c:pt idx="12">
                  <c:v>246</c:v>
                </c:pt>
                <c:pt idx="13">
                  <c:v>246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51-4786-8F14-50A071B04300}"/>
            </c:ext>
          </c:extLst>
        </c:ser>
        <c:ser>
          <c:idx val="1"/>
          <c:order val="1"/>
          <c:tx>
            <c:strRef>
              <c:f>graf!$A$3</c:f>
              <c:strCache>
                <c:ptCount val="1"/>
                <c:pt idx="0">
                  <c:v>Poland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graf!$B$1:$O$1</c:f>
              <c:numCache>
                <c:formatCode>General</c:formatCode>
                <c:ptCount val="1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</c:numCache>
            </c:numRef>
          </c:cat>
          <c:val>
            <c:numRef>
              <c:f>graf!$B$3:$O$3</c:f>
              <c:numCache>
                <c:formatCode>General</c:formatCode>
                <c:ptCount val="14"/>
                <c:pt idx="0">
                  <c:v>302</c:v>
                </c:pt>
                <c:pt idx="1">
                  <c:v>302</c:v>
                </c:pt>
                <c:pt idx="2">
                  <c:v>288</c:v>
                </c:pt>
                <c:pt idx="3">
                  <c:v>288</c:v>
                </c:pt>
                <c:pt idx="4">
                  <c:v>288</c:v>
                </c:pt>
                <c:pt idx="5">
                  <c:v>288</c:v>
                </c:pt>
                <c:pt idx="6">
                  <c:v>173</c:v>
                </c:pt>
                <c:pt idx="7">
                  <c:v>158</c:v>
                </c:pt>
                <c:pt idx="8">
                  <c:v>157</c:v>
                </c:pt>
                <c:pt idx="9">
                  <c:v>156</c:v>
                </c:pt>
                <c:pt idx="10">
                  <c:v>156</c:v>
                </c:pt>
                <c:pt idx="11">
                  <c:v>153</c:v>
                </c:pt>
                <c:pt idx="12">
                  <c:v>153</c:v>
                </c:pt>
                <c:pt idx="13">
                  <c:v>153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51-4786-8F14-50A071B043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4261672"/>
        <c:axId val="584260360"/>
      </c:lineChart>
      <c:catAx>
        <c:axId val="584261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84260360"/>
        <c:crosses val="autoZero"/>
        <c:auto val="1"/>
        <c:lblAlgn val="ctr"/>
        <c:lblOffset val="100"/>
        <c:noMultiLvlLbl val="0"/>
      </c:catAx>
      <c:valAx>
        <c:axId val="584260360"/>
        <c:scaling>
          <c:orientation val="minMax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 err="1" smtClean="0"/>
                  <a:t>Days</a:t>
                </a:r>
                <a:endParaRPr lang="cs-CZ" dirty="0"/>
              </a:p>
            </c:rich>
          </c:tx>
          <c:layout>
            <c:manualLayout>
              <c:xMode val="edge"/>
              <c:yMode val="edge"/>
              <c:x val="6.2505536317838698E-3"/>
              <c:y val="0.417374917862033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84261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687728106453334"/>
          <c:y val="0.93845292677427838"/>
          <c:w val="0.22624533628711974"/>
          <c:h val="6.1547073225721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100"/>
            </a:pPr>
            <a:r>
              <a:rPr lang="cs-CZ" sz="1100" b="0" i="0" baseline="0" dirty="0" smtClean="0">
                <a:effectLst/>
              </a:rPr>
              <a:t>Počet domácností na 1000 obyvatel</a:t>
            </a:r>
            <a:endParaRPr lang="cs-CZ" sz="11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Družstevní!$J$1</c:f>
              <c:strCache>
                <c:ptCount val="1"/>
                <c:pt idx="0">
                  <c:v>Domácnosti žijící ve vlastním bydlení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Družstevní!$B$2:$B$31</c:f>
              <c:strCache>
                <c:ptCount val="30"/>
                <c:pt idx="0">
                  <c:v>Estonsko</c:v>
                </c:pt>
                <c:pt idx="1">
                  <c:v>Maďarsko</c:v>
                </c:pt>
                <c:pt idx="2">
                  <c:v>Bulharsko</c:v>
                </c:pt>
                <c:pt idx="3">
                  <c:v>Lotyšsko</c:v>
                </c:pt>
                <c:pt idx="4">
                  <c:v>Slovinsko</c:v>
                </c:pt>
                <c:pt idx="5">
                  <c:v>Litva</c:v>
                </c:pt>
                <c:pt idx="6">
                  <c:v>Bělorusko</c:v>
                </c:pt>
                <c:pt idx="7">
                  <c:v>Rumunsko</c:v>
                </c:pt>
                <c:pt idx="8">
                  <c:v>Španělsko</c:v>
                </c:pt>
                <c:pt idx="9">
                  <c:v>Slovensko</c:v>
                </c:pt>
                <c:pt idx="10">
                  <c:v>Chorvatsko</c:v>
                </c:pt>
                <c:pt idx="11">
                  <c:v>Norsko</c:v>
                </c:pt>
                <c:pt idx="12">
                  <c:v>Ukrajina</c:v>
                </c:pt>
                <c:pt idx="13">
                  <c:v>Itálie</c:v>
                </c:pt>
                <c:pt idx="14">
                  <c:v>Rusko</c:v>
                </c:pt>
                <c:pt idx="15">
                  <c:v>Česká republika</c:v>
                </c:pt>
                <c:pt idx="16">
                  <c:v>Švýcarsko</c:v>
                </c:pt>
                <c:pt idx="17">
                  <c:v>Portugalsko</c:v>
                </c:pt>
                <c:pt idx="18">
                  <c:v>Řecko</c:v>
                </c:pt>
                <c:pt idx="19">
                  <c:v>Velká Británie</c:v>
                </c:pt>
                <c:pt idx="20">
                  <c:v>Belgie</c:v>
                </c:pt>
                <c:pt idx="21">
                  <c:v>Nizozemsko</c:v>
                </c:pt>
                <c:pt idx="22">
                  <c:v>Irsko</c:v>
                </c:pt>
                <c:pt idx="23">
                  <c:v>Švédsko</c:v>
                </c:pt>
                <c:pt idx="24">
                  <c:v>Francie</c:v>
                </c:pt>
                <c:pt idx="25">
                  <c:v>Polsko</c:v>
                </c:pt>
                <c:pt idx="26">
                  <c:v>Rakousko</c:v>
                </c:pt>
                <c:pt idx="27">
                  <c:v>Dánsko</c:v>
                </c:pt>
                <c:pt idx="28">
                  <c:v>Turecko</c:v>
                </c:pt>
                <c:pt idx="29">
                  <c:v>Německo</c:v>
                </c:pt>
              </c:strCache>
            </c:strRef>
          </c:cat>
          <c:val>
            <c:numRef>
              <c:f>Družstevní!$J$2:$J$31</c:f>
              <c:numCache>
                <c:formatCode>0.0</c:formatCode>
                <c:ptCount val="30"/>
                <c:pt idx="0">
                  <c:v>412.16376114222606</c:v>
                </c:pt>
                <c:pt idx="1">
                  <c:v>400.10172422562437</c:v>
                </c:pt>
                <c:pt idx="2">
                  <c:v>392.7702759372641</c:v>
                </c:pt>
                <c:pt idx="3">
                  <c:v>387.25241239207719</c:v>
                </c:pt>
                <c:pt idx="4">
                  <c:v>380.51639781039574</c:v>
                </c:pt>
                <c:pt idx="5">
                  <c:v>366.30201481686635</c:v>
                </c:pt>
                <c:pt idx="6">
                  <c:v>358.83003952569169</c:v>
                </c:pt>
                <c:pt idx="7">
                  <c:v>350.44930694971907</c:v>
                </c:pt>
                <c:pt idx="8">
                  <c:v>346.20825282914711</c:v>
                </c:pt>
                <c:pt idx="9">
                  <c:v>345.79215223484294</c:v>
                </c:pt>
                <c:pt idx="10">
                  <c:v>342.83055336817239</c:v>
                </c:pt>
                <c:pt idx="11">
                  <c:v>338.81856540084391</c:v>
                </c:pt>
                <c:pt idx="12">
                  <c:v>333.78436421337017</c:v>
                </c:pt>
                <c:pt idx="13">
                  <c:v>332.82611975050338</c:v>
                </c:pt>
                <c:pt idx="14">
                  <c:v>326.7472482668623</c:v>
                </c:pt>
                <c:pt idx="15">
                  <c:v>320.33672819618693</c:v>
                </c:pt>
                <c:pt idx="16">
                  <c:v>298.23908134339115</c:v>
                </c:pt>
                <c:pt idx="17">
                  <c:v>296.68416930173191</c:v>
                </c:pt>
                <c:pt idx="18">
                  <c:v>290.35067401676935</c:v>
                </c:pt>
                <c:pt idx="19">
                  <c:v>287.47250797612821</c:v>
                </c:pt>
                <c:pt idx="20">
                  <c:v>281.45439700387828</c:v>
                </c:pt>
                <c:pt idx="21">
                  <c:v>280.33926257509717</c:v>
                </c:pt>
                <c:pt idx="22">
                  <c:v>279.78661618877589</c:v>
                </c:pt>
                <c:pt idx="23">
                  <c:v>275.74865495888741</c:v>
                </c:pt>
                <c:pt idx="24">
                  <c:v>265.25438708016907</c:v>
                </c:pt>
                <c:pt idx="25">
                  <c:v>251.44391370859483</c:v>
                </c:pt>
                <c:pt idx="26">
                  <c:v>246.97431182115969</c:v>
                </c:pt>
                <c:pt idx="27">
                  <c:v>234.87938673605737</c:v>
                </c:pt>
                <c:pt idx="28">
                  <c:v>220.09143355017696</c:v>
                </c:pt>
                <c:pt idx="29">
                  <c:v>214.83200995244107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53-4019-AA3E-9152F3BA5FCC}"/>
            </c:ext>
          </c:extLst>
        </c:ser>
        <c:ser>
          <c:idx val="2"/>
          <c:order val="1"/>
          <c:tx>
            <c:strRef>
              <c:f>Družstevní!$K$1</c:f>
              <c:strCache>
                <c:ptCount val="1"/>
                <c:pt idx="0">
                  <c:v>Domácnosti žijící v nájemním bydlení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Družstevní!$B$2:$B$31</c:f>
              <c:strCache>
                <c:ptCount val="30"/>
                <c:pt idx="0">
                  <c:v>Estonsko</c:v>
                </c:pt>
                <c:pt idx="1">
                  <c:v>Maďarsko</c:v>
                </c:pt>
                <c:pt idx="2">
                  <c:v>Bulharsko</c:v>
                </c:pt>
                <c:pt idx="3">
                  <c:v>Lotyšsko</c:v>
                </c:pt>
                <c:pt idx="4">
                  <c:v>Slovinsko</c:v>
                </c:pt>
                <c:pt idx="5">
                  <c:v>Litva</c:v>
                </c:pt>
                <c:pt idx="6">
                  <c:v>Bělorusko</c:v>
                </c:pt>
                <c:pt idx="7">
                  <c:v>Rumunsko</c:v>
                </c:pt>
                <c:pt idx="8">
                  <c:v>Španělsko</c:v>
                </c:pt>
                <c:pt idx="9">
                  <c:v>Slovensko</c:v>
                </c:pt>
                <c:pt idx="10">
                  <c:v>Chorvatsko</c:v>
                </c:pt>
                <c:pt idx="11">
                  <c:v>Norsko</c:v>
                </c:pt>
                <c:pt idx="12">
                  <c:v>Ukrajina</c:v>
                </c:pt>
                <c:pt idx="13">
                  <c:v>Itálie</c:v>
                </c:pt>
                <c:pt idx="14">
                  <c:v>Rusko</c:v>
                </c:pt>
                <c:pt idx="15">
                  <c:v>Česká republika</c:v>
                </c:pt>
                <c:pt idx="16">
                  <c:v>Švýcarsko</c:v>
                </c:pt>
                <c:pt idx="17">
                  <c:v>Portugalsko</c:v>
                </c:pt>
                <c:pt idx="18">
                  <c:v>Řecko</c:v>
                </c:pt>
                <c:pt idx="19">
                  <c:v>Velká Británie</c:v>
                </c:pt>
                <c:pt idx="20">
                  <c:v>Belgie</c:v>
                </c:pt>
                <c:pt idx="21">
                  <c:v>Nizozemsko</c:v>
                </c:pt>
                <c:pt idx="22">
                  <c:v>Irsko</c:v>
                </c:pt>
                <c:pt idx="23">
                  <c:v>Švédsko</c:v>
                </c:pt>
                <c:pt idx="24">
                  <c:v>Francie</c:v>
                </c:pt>
                <c:pt idx="25">
                  <c:v>Polsko</c:v>
                </c:pt>
                <c:pt idx="26">
                  <c:v>Rakousko</c:v>
                </c:pt>
                <c:pt idx="27">
                  <c:v>Dánsko</c:v>
                </c:pt>
                <c:pt idx="28">
                  <c:v>Turecko</c:v>
                </c:pt>
                <c:pt idx="29">
                  <c:v>Německo</c:v>
                </c:pt>
              </c:strCache>
            </c:strRef>
          </c:cat>
          <c:val>
            <c:numRef>
              <c:f>Družstevní!$K$2:$K$31</c:f>
              <c:numCache>
                <c:formatCode>0.0</c:formatCode>
                <c:ptCount val="30"/>
                <c:pt idx="0">
                  <c:v>48.513055139228527</c:v>
                </c:pt>
                <c:pt idx="1">
                  <c:v>16.347083057830222</c:v>
                </c:pt>
                <c:pt idx="2">
                  <c:v>27.132433112471691</c:v>
                </c:pt>
                <c:pt idx="3">
                  <c:v>58.659217877094974</c:v>
                </c:pt>
                <c:pt idx="4">
                  <c:v>12.934166545560236</c:v>
                </c:pt>
                <c:pt idx="5">
                  <c:v>21.948348681021951</c:v>
                </c:pt>
                <c:pt idx="6">
                  <c:v>22.53491436100132</c:v>
                </c:pt>
                <c:pt idx="7">
                  <c:v>7.651113279966018</c:v>
                </c:pt>
                <c:pt idx="8">
                  <c:v>36.634436240684515</c:v>
                </c:pt>
                <c:pt idx="9">
                  <c:v>20.781088656143975</c:v>
                </c:pt>
                <c:pt idx="10">
                  <c:v>19.519412031402869</c:v>
                </c:pt>
                <c:pt idx="11">
                  <c:v>110.24165707710011</c:v>
                </c:pt>
                <c:pt idx="12">
                  <c:v>59.03534286877894</c:v>
                </c:pt>
                <c:pt idx="13">
                  <c:v>74.022575376966813</c:v>
                </c:pt>
                <c:pt idx="14">
                  <c:v>67.311199279979917</c:v>
                </c:pt>
                <c:pt idx="15">
                  <c:v>97.65758253420762</c:v>
                </c:pt>
                <c:pt idx="16">
                  <c:v>140.50112910200355</c:v>
                </c:pt>
                <c:pt idx="17">
                  <c:v>64.034502431995989</c:v>
                </c:pt>
                <c:pt idx="18">
                  <c:v>71.190994580071333</c:v>
                </c:pt>
                <c:pt idx="19">
                  <c:v>132.66679514121495</c:v>
                </c:pt>
                <c:pt idx="20">
                  <c:v>139.80422261468419</c:v>
                </c:pt>
                <c:pt idx="21">
                  <c:v>164.16539050535985</c:v>
                </c:pt>
                <c:pt idx="22">
                  <c:v>90.107337219557309</c:v>
                </c:pt>
                <c:pt idx="23">
                  <c:v>119.82539843670695</c:v>
                </c:pt>
                <c:pt idx="24">
                  <c:v>180.25558094895513</c:v>
                </c:pt>
                <c:pt idx="25">
                  <c:v>54.148064895465858</c:v>
                </c:pt>
                <c:pt idx="26">
                  <c:v>178.7943221653928</c:v>
                </c:pt>
                <c:pt idx="27">
                  <c:v>217.1566214220409</c:v>
                </c:pt>
                <c:pt idx="28">
                  <c:v>39.087906390794991</c:v>
                </c:pt>
                <c:pt idx="29">
                  <c:v>254.91079199568594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53-4019-AA3E-9152F3BA5FCC}"/>
            </c:ext>
          </c:extLst>
        </c:ser>
        <c:ser>
          <c:idx val="3"/>
          <c:order val="2"/>
          <c:tx>
            <c:strRef>
              <c:f>Družstevní!$L$1</c:f>
              <c:strCache>
                <c:ptCount val="1"/>
                <c:pt idx="0">
                  <c:v>Ostatní (např: družstevní atd.)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Družstevní!$B$2:$B$31</c:f>
              <c:strCache>
                <c:ptCount val="30"/>
                <c:pt idx="0">
                  <c:v>Estonsko</c:v>
                </c:pt>
                <c:pt idx="1">
                  <c:v>Maďarsko</c:v>
                </c:pt>
                <c:pt idx="2">
                  <c:v>Bulharsko</c:v>
                </c:pt>
                <c:pt idx="3">
                  <c:v>Lotyšsko</c:v>
                </c:pt>
                <c:pt idx="4">
                  <c:v>Slovinsko</c:v>
                </c:pt>
                <c:pt idx="5">
                  <c:v>Litva</c:v>
                </c:pt>
                <c:pt idx="6">
                  <c:v>Bělorusko</c:v>
                </c:pt>
                <c:pt idx="7">
                  <c:v>Rumunsko</c:v>
                </c:pt>
                <c:pt idx="8">
                  <c:v>Španělsko</c:v>
                </c:pt>
                <c:pt idx="9">
                  <c:v>Slovensko</c:v>
                </c:pt>
                <c:pt idx="10">
                  <c:v>Chorvatsko</c:v>
                </c:pt>
                <c:pt idx="11">
                  <c:v>Norsko</c:v>
                </c:pt>
                <c:pt idx="12">
                  <c:v>Ukrajina</c:v>
                </c:pt>
                <c:pt idx="13">
                  <c:v>Itálie</c:v>
                </c:pt>
                <c:pt idx="14">
                  <c:v>Rusko</c:v>
                </c:pt>
                <c:pt idx="15">
                  <c:v>Česká republika</c:v>
                </c:pt>
                <c:pt idx="16">
                  <c:v>Švýcarsko</c:v>
                </c:pt>
                <c:pt idx="17">
                  <c:v>Portugalsko</c:v>
                </c:pt>
                <c:pt idx="18">
                  <c:v>Řecko</c:v>
                </c:pt>
                <c:pt idx="19">
                  <c:v>Velká Británie</c:v>
                </c:pt>
                <c:pt idx="20">
                  <c:v>Belgie</c:v>
                </c:pt>
                <c:pt idx="21">
                  <c:v>Nizozemsko</c:v>
                </c:pt>
                <c:pt idx="22">
                  <c:v>Irsko</c:v>
                </c:pt>
                <c:pt idx="23">
                  <c:v>Švédsko</c:v>
                </c:pt>
                <c:pt idx="24">
                  <c:v>Francie</c:v>
                </c:pt>
                <c:pt idx="25">
                  <c:v>Polsko</c:v>
                </c:pt>
                <c:pt idx="26">
                  <c:v>Rakousko</c:v>
                </c:pt>
                <c:pt idx="27">
                  <c:v>Dánsko</c:v>
                </c:pt>
                <c:pt idx="28">
                  <c:v>Turecko</c:v>
                </c:pt>
                <c:pt idx="29">
                  <c:v>Německo</c:v>
                </c:pt>
              </c:strCache>
            </c:strRef>
          </c:cat>
          <c:val>
            <c:numRef>
              <c:f>Družstevní!$L$2:$L$31</c:f>
              <c:numCache>
                <c:formatCode>0.0</c:formatCode>
                <c:ptCount val="30"/>
                <c:pt idx="0">
                  <c:v>8.3615997475743473</c:v>
                </c:pt>
                <c:pt idx="1">
                  <c:v>3.1534509943543054</c:v>
                </c:pt>
                <c:pt idx="2">
                  <c:v>3.2290530906651012</c:v>
                </c:pt>
                <c:pt idx="3">
                  <c:v>0</c:v>
                </c:pt>
                <c:pt idx="4">
                  <c:v>33.812914789517023</c:v>
                </c:pt>
                <c:pt idx="5">
                  <c:v>34.445752267534452</c:v>
                </c:pt>
                <c:pt idx="6">
                  <c:v>37.354413702239789</c:v>
                </c:pt>
                <c:pt idx="7">
                  <c:v>1.254115065057219</c:v>
                </c:pt>
                <c:pt idx="8">
                  <c:v>25.872032845707974</c:v>
                </c:pt>
                <c:pt idx="9">
                  <c:v>59.024192358754988</c:v>
                </c:pt>
                <c:pt idx="10">
                  <c:v>8.0177535972510565</c:v>
                </c:pt>
                <c:pt idx="11">
                  <c:v>0</c:v>
                </c:pt>
                <c:pt idx="12">
                  <c:v>0</c:v>
                </c:pt>
                <c:pt idx="13">
                  <c:v>45.709891320744816</c:v>
                </c:pt>
                <c:pt idx="14">
                  <c:v>0</c:v>
                </c:pt>
                <c:pt idx="16">
                  <c:v>21.765242877047992</c:v>
                </c:pt>
                <c:pt idx="17">
                  <c:v>31.514413081527472</c:v>
                </c:pt>
                <c:pt idx="18">
                  <c:v>25.42270811136332</c:v>
                </c:pt>
                <c:pt idx="19">
                  <c:v>0</c:v>
                </c:pt>
                <c:pt idx="20">
                  <c:v>9.6468729754435163</c:v>
                </c:pt>
                <c:pt idx="21">
                  <c:v>11.473671810578395</c:v>
                </c:pt>
                <c:pt idx="22">
                  <c:v>4.2375615737056078</c:v>
                </c:pt>
                <c:pt idx="23">
                  <c:v>44.015835955740542</c:v>
                </c:pt>
                <c:pt idx="24">
                  <c:v>13.586846977031206</c:v>
                </c:pt>
                <c:pt idx="25">
                  <c:v>48.554525303612131</c:v>
                </c:pt>
                <c:pt idx="26">
                  <c:v>17.884029653468193</c:v>
                </c:pt>
                <c:pt idx="27">
                  <c:v>14.171179407834586</c:v>
                </c:pt>
                <c:pt idx="28">
                  <c:v>16.204042794671938</c:v>
                </c:pt>
                <c:pt idx="29">
                  <c:v>31.801311492172317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53-4019-AA3E-9152F3BA5F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317018104"/>
        <c:axId val="1"/>
      </c:barChart>
      <c:catAx>
        <c:axId val="317018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900"/>
            </a:pPr>
            <a:endParaRPr lang="cs-C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900"/>
            </a:pPr>
            <a:endParaRPr lang="cs-CZ"/>
          </a:p>
        </c:txPr>
        <c:crossAx val="31701810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900"/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Nájem!$D$2</c:f>
              <c:strCache>
                <c:ptCount val="1"/>
                <c:pt idx="0">
                  <c:v>počet nájemních bytů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Nájem!$B$4:$B$16</c:f>
              <c:strCache>
                <c:ptCount val="13"/>
                <c:pt idx="0">
                  <c:v>Praha</c:v>
                </c:pt>
                <c:pt idx="1">
                  <c:v>Brno</c:v>
                </c:pt>
                <c:pt idx="2">
                  <c:v>Ostrava</c:v>
                </c:pt>
                <c:pt idx="3">
                  <c:v>Liberec</c:v>
                </c:pt>
                <c:pt idx="4">
                  <c:v>Olomouc</c:v>
                </c:pt>
                <c:pt idx="5">
                  <c:v>Plzeň</c:v>
                </c:pt>
                <c:pt idx="6">
                  <c:v>Pardubice</c:v>
                </c:pt>
                <c:pt idx="7">
                  <c:v>Zlín</c:v>
                </c:pt>
                <c:pt idx="8">
                  <c:v>České Budějovice</c:v>
                </c:pt>
                <c:pt idx="9">
                  <c:v>Ústí nad Labem</c:v>
                </c:pt>
                <c:pt idx="10">
                  <c:v>Hradec Králové</c:v>
                </c:pt>
                <c:pt idx="11">
                  <c:v>Karlovy Vary</c:v>
                </c:pt>
                <c:pt idx="12">
                  <c:v>Jihlava</c:v>
                </c:pt>
              </c:strCache>
            </c:strRef>
          </c:cat>
          <c:val>
            <c:numRef>
              <c:f>Nájem!$D$4:$D$16</c:f>
              <c:numCache>
                <c:formatCode>#,##0</c:formatCode>
                <c:ptCount val="13"/>
                <c:pt idx="0">
                  <c:v>184186</c:v>
                </c:pt>
                <c:pt idx="1">
                  <c:v>62138</c:v>
                </c:pt>
                <c:pt idx="2">
                  <c:v>43834</c:v>
                </c:pt>
                <c:pt idx="3">
                  <c:v>18701</c:v>
                </c:pt>
                <c:pt idx="4">
                  <c:v>17995</c:v>
                </c:pt>
                <c:pt idx="5">
                  <c:v>16857</c:v>
                </c:pt>
                <c:pt idx="6">
                  <c:v>14145</c:v>
                </c:pt>
                <c:pt idx="7">
                  <c:v>12686</c:v>
                </c:pt>
                <c:pt idx="8">
                  <c:v>12140</c:v>
                </c:pt>
                <c:pt idx="9">
                  <c:v>11690</c:v>
                </c:pt>
                <c:pt idx="10">
                  <c:v>11008</c:v>
                </c:pt>
                <c:pt idx="11">
                  <c:v>10380</c:v>
                </c:pt>
                <c:pt idx="12">
                  <c:v>6131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E1-473F-B6C3-CDC7DC7AC3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83388752"/>
        <c:axId val="383385144"/>
      </c:barChart>
      <c:scatterChart>
        <c:scatterStyle val="lineMarker"/>
        <c:varyColors val="0"/>
        <c:ser>
          <c:idx val="1"/>
          <c:order val="1"/>
          <c:tx>
            <c:strRef>
              <c:f>Nájem!$E$2</c:f>
              <c:strCache>
                <c:ptCount val="1"/>
                <c:pt idx="0">
                  <c:v>Podíl nájemních bytů na celkových obydlených bytech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0"/>
            <c:spPr>
              <a:solidFill>
                <a:schemeClr val="tx2"/>
              </a:solidFill>
              <a:ln w="25400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Nájem!$B$4:$B$16</c:f>
              <c:strCache>
                <c:ptCount val="13"/>
                <c:pt idx="0">
                  <c:v>Praha</c:v>
                </c:pt>
                <c:pt idx="1">
                  <c:v>Brno</c:v>
                </c:pt>
                <c:pt idx="2">
                  <c:v>Ostrava</c:v>
                </c:pt>
                <c:pt idx="3">
                  <c:v>Liberec</c:v>
                </c:pt>
                <c:pt idx="4">
                  <c:v>Olomouc</c:v>
                </c:pt>
                <c:pt idx="5">
                  <c:v>Plzeň</c:v>
                </c:pt>
                <c:pt idx="6">
                  <c:v>Pardubice</c:v>
                </c:pt>
                <c:pt idx="7">
                  <c:v>Zlín</c:v>
                </c:pt>
                <c:pt idx="8">
                  <c:v>České Budějovice</c:v>
                </c:pt>
                <c:pt idx="9">
                  <c:v>Ústí nad Labem</c:v>
                </c:pt>
                <c:pt idx="10">
                  <c:v>Hradec Králové</c:v>
                </c:pt>
                <c:pt idx="11">
                  <c:v>Karlovy Vary</c:v>
                </c:pt>
                <c:pt idx="12">
                  <c:v>Jihlava</c:v>
                </c:pt>
              </c:strCache>
            </c:strRef>
          </c:xVal>
          <c:yVal>
            <c:numRef>
              <c:f>Nájem!$E$4:$E$16</c:f>
              <c:numCache>
                <c:formatCode>0.0%</c:formatCode>
                <c:ptCount val="13"/>
                <c:pt idx="0">
                  <c:v>0.33972126720868806</c:v>
                </c:pt>
                <c:pt idx="1">
                  <c:v>0.37982591261400034</c:v>
                </c:pt>
                <c:pt idx="2">
                  <c:v>0.31619418596263438</c:v>
                </c:pt>
                <c:pt idx="3">
                  <c:v>0.27676483646588723</c:v>
                </c:pt>
                <c:pt idx="4">
                  <c:v>0.19982454971461566</c:v>
                </c:pt>
                <c:pt idx="5">
                  <c:v>0.21148707139899883</c:v>
                </c:pt>
                <c:pt idx="6">
                  <c:v>0.21159311892296184</c:v>
                </c:pt>
                <c:pt idx="7">
                  <c:v>0.17432289448009564</c:v>
                </c:pt>
                <c:pt idx="8">
                  <c:v>0.16388573897078676</c:v>
                </c:pt>
                <c:pt idx="9">
                  <c:v>0.23957372681627215</c:v>
                </c:pt>
                <c:pt idx="10">
                  <c:v>0.17114693947356147</c:v>
                </c:pt>
                <c:pt idx="11">
                  <c:v>0.22120404901438465</c:v>
                </c:pt>
                <c:pt idx="12">
                  <c:v>0.14392694492699187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9E1-473F-B6C3-CDC7DC7AC3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2562832"/>
        <c:axId val="382561848"/>
      </c:scatterChart>
      <c:catAx>
        <c:axId val="38338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385144"/>
        <c:crosses val="autoZero"/>
        <c:auto val="1"/>
        <c:lblAlgn val="ctr"/>
        <c:lblOffset val="100"/>
        <c:noMultiLvlLbl val="0"/>
      </c:catAx>
      <c:valAx>
        <c:axId val="383385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388752"/>
        <c:crosses val="autoZero"/>
        <c:crossBetween val="between"/>
      </c:valAx>
      <c:valAx>
        <c:axId val="382561848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2562832"/>
        <c:crosses val="max"/>
        <c:crossBetween val="midCat"/>
      </c:valAx>
      <c:valAx>
        <c:axId val="382562832"/>
        <c:scaling>
          <c:orientation val="minMax"/>
        </c:scaling>
        <c:delete val="1"/>
        <c:axPos val="t"/>
        <c:majorTickMark val="out"/>
        <c:minorTickMark val="none"/>
        <c:tickLblPos val="nextTo"/>
        <c:crossAx val="382561848"/>
        <c:crosses val="max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'Dokončené byty'!$C$21</c:f>
              <c:strCache>
                <c:ptCount val="1"/>
                <c:pt idx="0">
                  <c:v>Počet nájemních bytů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'Dokončené byty'!$B$22:$B$34</c:f>
              <c:strCache>
                <c:ptCount val="13"/>
                <c:pt idx="0">
                  <c:v>Praha</c:v>
                </c:pt>
                <c:pt idx="1">
                  <c:v>Brno</c:v>
                </c:pt>
                <c:pt idx="2">
                  <c:v>Ostrava</c:v>
                </c:pt>
                <c:pt idx="3">
                  <c:v>Liberec</c:v>
                </c:pt>
                <c:pt idx="4">
                  <c:v>Olomouc</c:v>
                </c:pt>
                <c:pt idx="5">
                  <c:v>Plzeň</c:v>
                </c:pt>
                <c:pt idx="6">
                  <c:v>Pardubice</c:v>
                </c:pt>
                <c:pt idx="7">
                  <c:v>Zlín</c:v>
                </c:pt>
                <c:pt idx="8">
                  <c:v>České Budějovice</c:v>
                </c:pt>
                <c:pt idx="9">
                  <c:v>Ústí nad Labem</c:v>
                </c:pt>
                <c:pt idx="10">
                  <c:v>Hradec Králové</c:v>
                </c:pt>
                <c:pt idx="11">
                  <c:v>Karlovy Vary</c:v>
                </c:pt>
                <c:pt idx="12">
                  <c:v>Jihlava</c:v>
                </c:pt>
              </c:strCache>
            </c:strRef>
          </c:cat>
          <c:val>
            <c:numRef>
              <c:f>'Dokončené byty'!$C$22:$C$34</c:f>
              <c:numCache>
                <c:formatCode>#,##0</c:formatCode>
                <c:ptCount val="13"/>
                <c:pt idx="0">
                  <c:v>192900</c:v>
                </c:pt>
                <c:pt idx="1">
                  <c:v>65000</c:v>
                </c:pt>
                <c:pt idx="2">
                  <c:v>44200</c:v>
                </c:pt>
                <c:pt idx="3">
                  <c:v>18900</c:v>
                </c:pt>
                <c:pt idx="4">
                  <c:v>18400</c:v>
                </c:pt>
                <c:pt idx="5">
                  <c:v>17300</c:v>
                </c:pt>
                <c:pt idx="6">
                  <c:v>14400</c:v>
                </c:pt>
                <c:pt idx="7">
                  <c:v>12800</c:v>
                </c:pt>
                <c:pt idx="8">
                  <c:v>12500</c:v>
                </c:pt>
                <c:pt idx="9">
                  <c:v>11800</c:v>
                </c:pt>
                <c:pt idx="10">
                  <c:v>11200</c:v>
                </c:pt>
                <c:pt idx="11">
                  <c:v>10500</c:v>
                </c:pt>
                <c:pt idx="12">
                  <c:v>6200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AE-4854-B0FB-80345D932F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1977512"/>
        <c:axId val="371977840"/>
      </c:barChart>
      <c:catAx>
        <c:axId val="371977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71977840"/>
        <c:crosses val="autoZero"/>
        <c:auto val="1"/>
        <c:lblAlgn val="ctr"/>
        <c:lblOffset val="100"/>
        <c:noMultiLvlLbl val="0"/>
      </c:catAx>
      <c:valAx>
        <c:axId val="371977840"/>
        <c:scaling>
          <c:orientation val="minMax"/>
          <c:max val="2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71977512"/>
        <c:crosses val="autoZero"/>
        <c:crossBetween val="between"/>
        <c:majorUnit val="5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0E1-4493-AFAF-8ED07B4EED4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0E1-4493-AFAF-8ED07B4EED4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0E1-4493-AFAF-8ED07B4EED4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0E1-4493-AFAF-8ED07B4EED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'Dokončené byty'!$E$22:$E$25</c:f>
              <c:strCache>
                <c:ptCount val="4"/>
                <c:pt idx="0">
                  <c:v>Praha</c:v>
                </c:pt>
                <c:pt idx="1">
                  <c:v>Brno</c:v>
                </c:pt>
                <c:pt idx="2">
                  <c:v>Ostrava</c:v>
                </c:pt>
                <c:pt idx="3">
                  <c:v>Ostatní</c:v>
                </c:pt>
              </c:strCache>
            </c:strRef>
          </c:cat>
          <c:val>
            <c:numRef>
              <c:f>'Dokončené byty'!$F$22:$F$25</c:f>
              <c:numCache>
                <c:formatCode>#,##0</c:formatCode>
                <c:ptCount val="4"/>
                <c:pt idx="0">
                  <c:v>192910.38186318631</c:v>
                </c:pt>
                <c:pt idx="1">
                  <c:v>65159.894960756988</c:v>
                </c:pt>
                <c:pt idx="2">
                  <c:v>44171.695390608096</c:v>
                </c:pt>
                <c:pt idx="3">
                  <c:v>134134.15995774438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0E1-4493-AFAF-8ED07B4EED4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100"/>
              <a:t>Počet bytů podle dispozic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List6!$B$3</c:f>
              <c:strCache>
                <c:ptCount val="1"/>
                <c:pt idx="0">
                  <c:v>Obydlené byty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List6!$A$5:$A$9</c:f>
              <c:strCache>
                <c:ptCount val="5"/>
                <c:pt idx="0">
                  <c:v>1 pokoj</c:v>
                </c:pt>
                <c:pt idx="1">
                  <c:v>2 pokoje</c:v>
                </c:pt>
                <c:pt idx="2">
                  <c:v>3 pokoje</c:v>
                </c:pt>
                <c:pt idx="3">
                  <c:v>4 pokoje</c:v>
                </c:pt>
                <c:pt idx="4">
                  <c:v>5 a více pokojů</c:v>
                </c:pt>
              </c:strCache>
            </c:strRef>
          </c:cat>
          <c:val>
            <c:numRef>
              <c:f>List6!$B$5:$B$9</c:f>
              <c:numCache>
                <c:formatCode>###\ ###\ ##0</c:formatCode>
                <c:ptCount val="5"/>
                <c:pt idx="0">
                  <c:v>162548</c:v>
                </c:pt>
                <c:pt idx="1">
                  <c:v>416143</c:v>
                </c:pt>
                <c:pt idx="2">
                  <c:v>669508</c:v>
                </c:pt>
                <c:pt idx="3">
                  <c:v>642967</c:v>
                </c:pt>
                <c:pt idx="4">
                  <c:v>141149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5C-4B8A-8E7E-9446AC86916A}"/>
            </c:ext>
          </c:extLst>
        </c:ser>
        <c:ser>
          <c:idx val="1"/>
          <c:order val="1"/>
          <c:tx>
            <c:strRef>
              <c:f>List6!$C$3</c:f>
              <c:strCache>
                <c:ptCount val="1"/>
                <c:pt idx="0">
                  <c:v>Nájemní byty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List6!$A$5:$A$9</c:f>
              <c:strCache>
                <c:ptCount val="5"/>
                <c:pt idx="0">
                  <c:v>1 pokoj</c:v>
                </c:pt>
                <c:pt idx="1">
                  <c:v>2 pokoje</c:v>
                </c:pt>
                <c:pt idx="2">
                  <c:v>3 pokoje</c:v>
                </c:pt>
                <c:pt idx="3">
                  <c:v>4 pokoje</c:v>
                </c:pt>
                <c:pt idx="4">
                  <c:v>5 a více pokojů</c:v>
                </c:pt>
              </c:strCache>
            </c:strRef>
          </c:cat>
          <c:val>
            <c:numRef>
              <c:f>List6!$C$5:$C$9</c:f>
              <c:numCache>
                <c:formatCode>###\ ###\ ##0</c:formatCode>
                <c:ptCount val="5"/>
                <c:pt idx="0">
                  <c:v>96956</c:v>
                </c:pt>
                <c:pt idx="1">
                  <c:v>206544</c:v>
                </c:pt>
                <c:pt idx="2">
                  <c:v>257152</c:v>
                </c:pt>
                <c:pt idx="3">
                  <c:v>189821</c:v>
                </c:pt>
                <c:pt idx="4">
                  <c:v>45343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5C-4B8A-8E7E-9446AC8691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0951560"/>
        <c:axId val="500948936"/>
      </c:barChart>
      <c:catAx>
        <c:axId val="500951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0948936"/>
        <c:crosses val="autoZero"/>
        <c:auto val="1"/>
        <c:lblAlgn val="ctr"/>
        <c:lblOffset val="100"/>
        <c:noMultiLvlLbl val="0"/>
      </c:catAx>
      <c:valAx>
        <c:axId val="500948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\ ###\ 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0951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List6!$K$3</c:f>
              <c:strCache>
                <c:ptCount val="1"/>
                <c:pt idx="0">
                  <c:v>Průměrný počet osob na 1 byt</c:v>
                </c:pt>
              </c:strCache>
            </c:strRef>
          </c:tx>
          <c:spPr>
            <a:solidFill>
              <a:schemeClr val="accent5"/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List6!$A$4:$A$9</c:f>
              <c:strCache>
                <c:ptCount val="6"/>
                <c:pt idx="0">
                  <c:v>Nájemní byty celkem</c:v>
                </c:pt>
                <c:pt idx="1">
                  <c:v>1 pokoj</c:v>
                </c:pt>
                <c:pt idx="2">
                  <c:v>2 pokoje</c:v>
                </c:pt>
                <c:pt idx="3">
                  <c:v>3 pokoje</c:v>
                </c:pt>
                <c:pt idx="4">
                  <c:v>4 pokoje</c:v>
                </c:pt>
                <c:pt idx="5">
                  <c:v>5 a více pokojů</c:v>
                </c:pt>
              </c:strCache>
            </c:strRef>
          </c:cat>
          <c:val>
            <c:numRef>
              <c:f>List6!$K$4:$K$9</c:f>
              <c:numCache>
                <c:formatCode>0.0</c:formatCode>
                <c:ptCount val="6"/>
                <c:pt idx="0">
                  <c:v>2.2064550727228367</c:v>
                </c:pt>
                <c:pt idx="1">
                  <c:v>1.5654729980609761</c:v>
                </c:pt>
                <c:pt idx="2">
                  <c:v>1.8626975366023704</c:v>
                </c:pt>
                <c:pt idx="3">
                  <c:v>2.2711975796416128</c:v>
                </c:pt>
                <c:pt idx="4">
                  <c:v>2.6574931119317675</c:v>
                </c:pt>
                <c:pt idx="5">
                  <c:v>2.8670577597424081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A0-4330-815B-CDEB2E9AD9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1039752"/>
        <c:axId val="501041720"/>
      </c:barChart>
      <c:catAx>
        <c:axId val="501039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1041720"/>
        <c:crosses val="autoZero"/>
        <c:auto val="1"/>
        <c:lblAlgn val="ctr"/>
        <c:lblOffset val="100"/>
        <c:noMultiLvlLbl val="0"/>
      </c:catAx>
      <c:valAx>
        <c:axId val="501041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1039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84086149662376"/>
          <c:y val="0.1134026141859608"/>
          <c:w val="0.66244619493067769"/>
          <c:h val="0.7731947716280783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A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51B-42C0-BD80-9DBC0E383A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'Krajská města nájem'!$C$48:$C$49</c:f>
              <c:numCache>
                <c:formatCode>0.0%</c:formatCode>
                <c:ptCount val="2"/>
                <c:pt idx="0">
                  <c:v>3.7681159420289934E-2</c:v>
                </c:pt>
                <c:pt idx="1">
                  <c:v>0.60538116591928248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1B-42C0-BD80-9DBC0E383AF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14555368"/>
        <c:axId val="714561928"/>
      </c:barChart>
      <c:catAx>
        <c:axId val="7145553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14561928"/>
        <c:crosses val="autoZero"/>
        <c:auto val="1"/>
        <c:lblAlgn val="ctr"/>
        <c:lblOffset val="100"/>
        <c:noMultiLvlLbl val="0"/>
      </c:catAx>
      <c:valAx>
        <c:axId val="71456192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714555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5862" cy="495793"/>
          </a:xfrm>
          <a:prstGeom prst="rect">
            <a:avLst/>
          </a:prstGeom>
        </p:spPr>
        <p:txBody>
          <a:bodyPr vert="horz" lIns="90913" tIns="45457" rIns="90913" bIns="45457" rtlCol="0"/>
          <a:lstStyle>
            <a:lvl1pPr algn="l">
              <a:defRPr sz="11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94" y="2"/>
            <a:ext cx="2945862" cy="495793"/>
          </a:xfrm>
          <a:prstGeom prst="rect">
            <a:avLst/>
          </a:prstGeom>
        </p:spPr>
        <p:txBody>
          <a:bodyPr vert="horz" lIns="90913" tIns="45457" rIns="90913" bIns="45457" rtlCol="0"/>
          <a:lstStyle>
            <a:lvl1pPr algn="r">
              <a:defRPr sz="1100"/>
            </a:lvl1pPr>
          </a:lstStyle>
          <a:p>
            <a:fld id="{B4AD245C-091B-44E2-BFB0-BD94217887F7}" type="datetimeFigureOut">
              <a:rPr lang="en-US" smtClean="0">
                <a:latin typeface="Arial" panose="020B0604020202020204" pitchFamily="34" charset="0"/>
              </a:rPr>
              <a:t>3/13/2019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429307"/>
            <a:ext cx="2945862" cy="495793"/>
          </a:xfrm>
          <a:prstGeom prst="rect">
            <a:avLst/>
          </a:prstGeom>
        </p:spPr>
        <p:txBody>
          <a:bodyPr vert="horz" lIns="90913" tIns="45457" rIns="90913" bIns="45457" rtlCol="0" anchor="b"/>
          <a:lstStyle>
            <a:lvl1pPr algn="l">
              <a:defRPr sz="11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94" y="9429307"/>
            <a:ext cx="2945862" cy="495793"/>
          </a:xfrm>
          <a:prstGeom prst="rect">
            <a:avLst/>
          </a:prstGeom>
        </p:spPr>
        <p:txBody>
          <a:bodyPr vert="horz" lIns="90913" tIns="45457" rIns="90913" bIns="45457" rtlCol="0" anchor="b"/>
          <a:lstStyle>
            <a:lvl1pPr algn="r">
              <a:defRPr sz="1100"/>
            </a:lvl1pPr>
          </a:lstStyle>
          <a:p>
            <a:fld id="{9A913F39-CFF6-40F1-84D1-700840B41EAB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8131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8478" tIns="49238" rIns="98478" bIns="49238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8478" tIns="49238" rIns="98478" bIns="49238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BA5BBE4-AEA3-489A-A28E-0C2FAF2506E3}" type="datetimeFigureOut">
              <a:rPr lang="en-US" smtClean="0"/>
              <a:pPr/>
              <a:t>3/13/2019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478" tIns="49238" rIns="98478" bIns="4923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8478" tIns="49238" rIns="98478" bIns="4923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6332"/>
          </a:xfrm>
          <a:prstGeom prst="rect">
            <a:avLst/>
          </a:prstGeom>
        </p:spPr>
        <p:txBody>
          <a:bodyPr vert="horz" lIns="98478" tIns="49238" rIns="98478" bIns="49238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6332"/>
          </a:xfrm>
          <a:prstGeom prst="rect">
            <a:avLst/>
          </a:prstGeom>
        </p:spPr>
        <p:txBody>
          <a:bodyPr vert="horz" lIns="98478" tIns="49238" rIns="98478" bIns="49238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0F4A2C8-6C88-4E71-83EE-698B9D4FE2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730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9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95313" y="769938"/>
            <a:ext cx="5126037" cy="3846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147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95313" y="769938"/>
            <a:ext cx="5126037" cy="3846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223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95313" y="769938"/>
            <a:ext cx="5126037" cy="3846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035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cs-CZ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50245" y="9429322"/>
            <a:ext cx="2945955" cy="4973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617858-A634-4037-9984-30493B6083DA}" type="slidenum">
              <a:rPr kumimoji="0" lang="en-GB" alt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623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bg1"/>
          </a:solidFill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79392" y="727200"/>
            <a:ext cx="5400000" cy="5400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7992" y="5864229"/>
            <a:ext cx="4194008" cy="50564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 b="0">
                <a:solidFill>
                  <a:schemeClr val="bg1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3914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6985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6463"/>
          </a:xfrm>
          <a:prstGeom prst="rect">
            <a:avLst/>
          </a:prstGeom>
        </p:spPr>
        <p:txBody>
          <a:bodyPr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11413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391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1889986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700213"/>
            <a:ext cx="8374062" cy="4678986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1564969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40200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40200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376238" y="1665288"/>
            <a:ext cx="3979184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4786154" y="1665288"/>
            <a:ext cx="3992086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2904249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76237" y="317500"/>
            <a:ext cx="8391525" cy="3341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376237" y="1665288"/>
            <a:ext cx="3979185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4787999" y="1665288"/>
            <a:ext cx="3979763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8162818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6237" y="317499"/>
            <a:ext cx="8391525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456824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latin typeface="+mn-lt"/>
              </a:rPr>
              <a:t>Presentation title</a:t>
            </a:r>
            <a:br>
              <a:rPr lang="en-US" sz="650" dirty="0">
                <a:latin typeface="+mn-lt"/>
              </a:rPr>
            </a:br>
            <a:r>
              <a:rPr lang="en-US" sz="650" dirty="0">
                <a:latin typeface="+mn-lt"/>
              </a:rPr>
              <a:t>[To edit, click View &gt; Slide Master &gt; Slide Master]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latin typeface="+mn-lt"/>
              </a:rPr>
              <a:t>© </a:t>
            </a:r>
            <a:r>
              <a:rPr lang="en-US" sz="650" dirty="0" smtClean="0">
                <a:latin typeface="+mn-lt"/>
              </a:rPr>
              <a:t>2018. </a:t>
            </a:r>
            <a:r>
              <a:rPr lang="en-US" sz="650" dirty="0">
                <a:latin typeface="+mn-lt"/>
              </a:rPr>
              <a:t>For information, contact Deloitte Czech Republic.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4DD06410-D99E-4A86-B097-07C46E184CDF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40088" y="1700213"/>
            <a:ext cx="2667000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7825" y="1700213"/>
            <a:ext cx="2670175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86475" y="1700213"/>
            <a:ext cx="26876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334099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244283" y="1851441"/>
            <a:ext cx="2655433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78000" y="1851441"/>
            <a:ext cx="2670000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095999" y="1851441"/>
            <a:ext cx="2678365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053583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6236" y="1700213"/>
            <a:ext cx="1800000" cy="1080000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cs-CZ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76236" y="2899875"/>
            <a:ext cx="1800000" cy="1080000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cs-CZ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76236" y="4099537"/>
            <a:ext cx="1800000" cy="1080000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cs-CZ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76236" y="5299199"/>
            <a:ext cx="1800000" cy="1080000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cs-C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319454" y="2896827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319454" y="1695641"/>
            <a:ext cx="6428546" cy="1084572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319454" y="4096489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2319454" y="5296151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780590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_long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latin typeface="+mn-lt"/>
              </a:rPr>
              <a:t>Presentation title</a:t>
            </a:r>
            <a:br>
              <a:rPr lang="en-US" sz="650" dirty="0">
                <a:latin typeface="+mn-lt"/>
              </a:rPr>
            </a:br>
            <a:r>
              <a:rPr lang="en-US" sz="650" dirty="0">
                <a:latin typeface="+mn-lt"/>
              </a:rPr>
              <a:t>[To edit, click View &gt; Slide Master &gt; Slide Master]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latin typeface="+mn-lt"/>
              </a:rPr>
              <a:t>© </a:t>
            </a:r>
            <a:r>
              <a:rPr lang="en-US" sz="650" dirty="0" smtClean="0">
                <a:latin typeface="+mn-lt"/>
              </a:rPr>
              <a:t>2018. </a:t>
            </a:r>
            <a:r>
              <a:rPr lang="en-US" sz="650" dirty="0">
                <a:latin typeface="+mn-lt"/>
              </a:rPr>
              <a:t>For information, contact Deloitte Czech Republic.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04F63DE4-3641-4752-8490-8FDEAB763202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7825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72050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376236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cs-CZ" noProof="0" dirty="0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4972090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cs-C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663600" y="1827213"/>
            <a:ext cx="2084400" cy="9694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072964" y="1827213"/>
            <a:ext cx="2085569" cy="972000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376236" y="2957885"/>
            <a:ext cx="3782297" cy="3421314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4972090" y="2957885"/>
            <a:ext cx="3775910" cy="3421314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5005738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latin typeface="+mn-lt"/>
              </a:rPr>
              <a:t>Presentation title</a:t>
            </a:r>
            <a:br>
              <a:rPr lang="en-US" sz="650" dirty="0">
                <a:latin typeface="+mn-lt"/>
              </a:rPr>
            </a:br>
            <a:r>
              <a:rPr lang="en-US" sz="650" dirty="0">
                <a:latin typeface="+mn-lt"/>
              </a:rPr>
              <a:t>[To edit, click View &gt; Slide Master &gt; Slide Master]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latin typeface="+mn-lt"/>
              </a:rPr>
              <a:t>© </a:t>
            </a:r>
            <a:r>
              <a:rPr lang="en-US" sz="650" dirty="0" smtClean="0">
                <a:latin typeface="+mn-lt"/>
              </a:rPr>
              <a:t>2018. </a:t>
            </a:r>
            <a:r>
              <a:rPr lang="en-US" sz="650" dirty="0">
                <a:latin typeface="+mn-lt"/>
              </a:rPr>
              <a:t>For information, contact Deloitte Czech Republic.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D382B2C1-CF07-48F8-96F5-A9D5F4DF99E1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7825" y="1706563"/>
            <a:ext cx="41227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68838" y="1700213"/>
            <a:ext cx="4105275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7825" y="4065588"/>
            <a:ext cx="41227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68838" y="4065588"/>
            <a:ext cx="4105275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0"/>
            <a:ext cx="8391525" cy="3341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378000" y="1880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4668064" y="1880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378000" y="4256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4668064" y="4256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012612" y="1880213"/>
            <a:ext cx="2466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6297420" y="1880213"/>
            <a:ext cx="247694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012612" y="4256213"/>
            <a:ext cx="2466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6297420" y="4256213"/>
            <a:ext cx="247694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848098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67360" y="727200"/>
            <a:ext cx="5400000" cy="540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6238" y="5864229"/>
            <a:ext cx="4195761" cy="50564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 algn="l">
              <a:buNone/>
              <a:defRPr sz="1600" b="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0413317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4133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Let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latin typeface="+mn-lt"/>
              </a:rPr>
              <a:t>Presentation title</a:t>
            </a:r>
            <a:br>
              <a:rPr lang="en-US" sz="650" dirty="0">
                <a:latin typeface="+mn-lt"/>
              </a:rPr>
            </a:br>
            <a:r>
              <a:rPr lang="en-US" sz="650" dirty="0">
                <a:latin typeface="+mn-lt"/>
              </a:rPr>
              <a:t>[To edit, click View &gt; Slide Master &gt; Slide Master]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latin typeface="+mn-lt"/>
              </a:rPr>
              <a:t>© </a:t>
            </a:r>
            <a:r>
              <a:rPr lang="en-US" sz="650" dirty="0" smtClean="0">
                <a:latin typeface="+mn-lt"/>
              </a:rPr>
              <a:t>2018. </a:t>
            </a:r>
            <a:r>
              <a:rPr lang="en-US" sz="650" dirty="0">
                <a:latin typeface="+mn-lt"/>
              </a:rPr>
              <a:t>For information, contact Deloitte Czech Republic.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4FF5BD3C-7CF3-48E9-B568-6AA9175D52D7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2160104" y="2372140"/>
            <a:ext cx="6590196" cy="4009612"/>
          </a:xfrm>
          <a:prstGeom prst="rect">
            <a:avLst/>
          </a:prstGeom>
        </p:spPr>
        <p:txBody>
          <a:bodyPr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6770300" y="384350"/>
            <a:ext cx="1980000" cy="1855267"/>
          </a:xfrm>
        </p:spPr>
        <p:txBody>
          <a:bodyPr/>
          <a:lstStyle>
            <a:lvl1pPr>
              <a:spcAft>
                <a:spcPts val="0"/>
              </a:spcAft>
              <a:defRPr sz="700"/>
            </a:lvl1pPr>
            <a:lvl2pPr>
              <a:spcAft>
                <a:spcPts val="0"/>
              </a:spcAft>
              <a:defRPr sz="700"/>
            </a:lvl2pPr>
            <a:lvl3pPr>
              <a:spcAft>
                <a:spcPts val="0"/>
              </a:spcAft>
              <a:defRPr sz="700"/>
            </a:lvl3pPr>
            <a:lvl4pPr>
              <a:spcAft>
                <a:spcPts val="0"/>
              </a:spcAft>
              <a:defRPr sz="700"/>
            </a:lvl4pPr>
            <a:lvl5pPr>
              <a:spcAft>
                <a:spcPts val="0"/>
              </a:spcAft>
              <a:defRPr sz="7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377991" y="2372140"/>
            <a:ext cx="1620000" cy="4009612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903212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with side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latin typeface="+mn-lt"/>
              </a:rPr>
              <a:t>Presentation title</a:t>
            </a:r>
            <a:br>
              <a:rPr lang="en-US" sz="650" dirty="0">
                <a:latin typeface="+mn-lt"/>
              </a:rPr>
            </a:br>
            <a:r>
              <a:rPr lang="en-US" sz="650" dirty="0">
                <a:latin typeface="+mn-lt"/>
              </a:rPr>
              <a:t>[To edit, click View &gt; Slide Master &gt; Slide Master]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latin typeface="+mn-lt"/>
              </a:rPr>
              <a:t>© </a:t>
            </a:r>
            <a:r>
              <a:rPr lang="en-US" sz="650" dirty="0" smtClean="0">
                <a:latin typeface="+mn-lt"/>
              </a:rPr>
              <a:t>2018. </a:t>
            </a:r>
            <a:r>
              <a:rPr lang="en-US" sz="650" dirty="0">
                <a:latin typeface="+mn-lt"/>
              </a:rPr>
              <a:t>For information, contact Deloitte Czech Republic.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EF4C58F5-FE9D-4B78-AE8E-5CC193A22FAC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660525"/>
            <a:ext cx="200501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2197768" y="1665288"/>
            <a:ext cx="6552531" cy="471391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1742956"/>
            <a:ext cx="1629024" cy="4636242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>
              <a:defRPr sz="14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145167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with side callout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latin typeface="+mn-lt"/>
              </a:rPr>
              <a:t>Presentation title</a:t>
            </a:r>
            <a:br>
              <a:rPr lang="en-US" sz="650" dirty="0">
                <a:latin typeface="+mn-lt"/>
              </a:rPr>
            </a:br>
            <a:r>
              <a:rPr lang="en-US" sz="650" dirty="0">
                <a:latin typeface="+mn-lt"/>
              </a:rPr>
              <a:t>[To edit, click View &gt; Slide Master &gt; Slide Master]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latin typeface="+mn-lt"/>
              </a:rPr>
              <a:t>© </a:t>
            </a:r>
            <a:r>
              <a:rPr lang="en-US" sz="650" dirty="0" smtClean="0">
                <a:latin typeface="+mn-lt"/>
              </a:rPr>
              <a:t>2018. </a:t>
            </a:r>
            <a:r>
              <a:rPr lang="en-US" sz="650" dirty="0">
                <a:latin typeface="+mn-lt"/>
              </a:rPr>
              <a:t>For information, contact Deloitte Czech Republic.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2A8376DF-C6A7-42D7-AEAA-B1C8127831E8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1660525"/>
            <a:ext cx="200501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1742956"/>
            <a:ext cx="1629024" cy="4636242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>
              <a:defRPr sz="14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2197768" y="1665288"/>
            <a:ext cx="1440000" cy="864000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cs-CZ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2197768" y="2777340"/>
            <a:ext cx="3060000" cy="3601857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3734858" y="1665631"/>
            <a:ext cx="1522910" cy="863657"/>
          </a:xfrm>
        </p:spPr>
        <p:txBody>
          <a:bodyPr/>
          <a:lstStyle>
            <a:lvl1pPr>
              <a:defRPr sz="1000" b="1">
                <a:solidFill>
                  <a:schemeClr val="tx1"/>
                </a:solidFill>
              </a:defRPr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5688000" y="1659782"/>
            <a:ext cx="1440000" cy="869506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cs-CZ" noProof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7225760" y="1659782"/>
            <a:ext cx="1522239" cy="869506"/>
          </a:xfrm>
        </p:spPr>
        <p:txBody>
          <a:bodyPr/>
          <a:lstStyle>
            <a:lvl1pPr>
              <a:defRPr sz="1000" b="1"/>
            </a:lvl1pPr>
            <a:lvl2pPr marL="0" indent="0">
              <a:buNone/>
              <a:defRPr sz="1000"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688000" y="2777340"/>
            <a:ext cx="3060000" cy="3601857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992406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2" t="30281" r="12016" b="29289"/>
          <a:stretch>
            <a:fillRect/>
          </a:stretch>
        </p:blipFill>
        <p:spPr bwMode="auto">
          <a:xfrm>
            <a:off x="371475" y="2933700"/>
            <a:ext cx="172243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6239" y="4307205"/>
            <a:ext cx="6396702" cy="2169796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600"/>
              </a:spcAft>
              <a:defRPr sz="900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8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1" t="30945" r="12286" b="30614"/>
          <a:stretch>
            <a:fillRect/>
          </a:stretch>
        </p:blipFill>
        <p:spPr bwMode="auto">
          <a:xfrm>
            <a:off x="371475" y="2933700"/>
            <a:ext cx="180498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6239" y="4307205"/>
            <a:ext cx="6396702" cy="2169796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600"/>
              </a:spcAft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0869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76238" y="1665288"/>
            <a:ext cx="6958012" cy="4716463"/>
          </a:xfrm>
          <a:prstGeom prst="rect">
            <a:avLst/>
          </a:prstGeom>
        </p:spPr>
        <p:txBody>
          <a:bodyPr/>
          <a:lstStyle>
            <a:lvl1pPr>
              <a:tabLst>
                <a:tab pos="6729413" algn="r"/>
              </a:tabLst>
              <a:defRPr/>
            </a:lvl1pPr>
            <a:lvl2pPr>
              <a:tabLst>
                <a:tab pos="6729413" algn="r"/>
              </a:tabLst>
              <a:defRPr/>
            </a:lvl2pPr>
            <a:lvl3pPr>
              <a:tabLst>
                <a:tab pos="6729413" algn="r"/>
              </a:tabLst>
              <a:defRPr/>
            </a:lvl3pPr>
            <a:lvl4pPr>
              <a:tabLst>
                <a:tab pos="6729413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  <a:lvl6pPr>
              <a:tabLst>
                <a:tab pos="6729413" algn="r"/>
              </a:tabLst>
              <a:defRPr/>
            </a:lvl6pPr>
            <a:lvl7pPr>
              <a:tabLst>
                <a:tab pos="6729413" algn="r"/>
              </a:tabLst>
              <a:defRPr/>
            </a:lvl7pPr>
            <a:lvl8pPr>
              <a:tabLst>
                <a:tab pos="6729413" algn="r"/>
              </a:tabLst>
              <a:defRPr/>
            </a:lvl8pPr>
            <a:lvl9pPr>
              <a:tabLst>
                <a:tab pos="6729413" algn="r"/>
              </a:tabLst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9" y="317499"/>
            <a:ext cx="8385174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5072713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bg1"/>
          </a:solidFill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79392" y="727200"/>
            <a:ext cx="5400000" cy="5400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7992" y="5864229"/>
            <a:ext cx="4194008" cy="50564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 b="0">
                <a:solidFill>
                  <a:schemeClr val="bg1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4217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67360" y="727200"/>
            <a:ext cx="5400000" cy="540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6238" y="5864229"/>
            <a:ext cx="4195761" cy="50564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 algn="l">
              <a:buNone/>
              <a:defRPr sz="1600" b="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6457450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2502000" y="1368000"/>
            <a:ext cx="4140000" cy="414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>
            <a:normAutofit/>
          </a:bodyPr>
          <a:lstStyle>
            <a:lvl1pPr algn="ctr">
              <a:lnSpc>
                <a:spcPts val="4200"/>
              </a:lnSpc>
              <a:defRPr sz="36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6238" y="5864229"/>
            <a:ext cx="4195761" cy="50564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836754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solidFill>
                  <a:schemeClr val="bg1"/>
                </a:solidFill>
                <a:latin typeface="+mn-lt"/>
              </a:rPr>
              <a:t>Presentation title</a:t>
            </a:r>
            <a:br>
              <a:rPr lang="en-US" sz="650" dirty="0">
                <a:solidFill>
                  <a:schemeClr val="bg1"/>
                </a:solidFill>
                <a:latin typeface="+mn-lt"/>
              </a:rPr>
            </a:br>
            <a:r>
              <a:rPr lang="en-US" sz="650" dirty="0">
                <a:solidFill>
                  <a:schemeClr val="bg1"/>
                </a:solidFill>
                <a:latin typeface="+mn-lt"/>
              </a:rPr>
              <a:t>[To edit, click View &gt; Slide Master &gt; Slide Master]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6238" y="6477000"/>
            <a:ext cx="4016375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solidFill>
                  <a:schemeClr val="bg1"/>
                </a:solidFill>
                <a:latin typeface="+mn-lt"/>
              </a:rPr>
              <a:t>© </a:t>
            </a:r>
            <a:r>
              <a:rPr lang="cs-CZ" sz="650" dirty="0" smtClean="0">
                <a:solidFill>
                  <a:schemeClr val="bg1"/>
                </a:solidFill>
                <a:latin typeface="+mn-lt"/>
              </a:rPr>
              <a:t>2018 </a:t>
            </a:r>
            <a:r>
              <a:rPr lang="cs-CZ" sz="650" dirty="0">
                <a:solidFill>
                  <a:schemeClr val="bg1"/>
                </a:solidFill>
                <a:latin typeface="+mn-lt"/>
              </a:rPr>
              <a:t>Pro více informací kontaktujte Deloitte Česká republika.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ACB8857E-B5DE-40A9-A68C-29428EAA068C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442996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2502000" y="1368000"/>
            <a:ext cx="4140000" cy="414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>
            <a:normAutofit/>
          </a:bodyPr>
          <a:lstStyle>
            <a:lvl1pPr algn="ctr">
              <a:lnSpc>
                <a:spcPts val="4200"/>
              </a:lnSpc>
              <a:defRPr sz="36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6238" y="5864229"/>
            <a:ext cx="4195761" cy="50564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15257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ue">
    <p:bg bwMode="gray">
      <p:bgPr>
        <a:solidFill>
          <a:srgbClr val="62B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solidFill>
                  <a:schemeClr val="bg1"/>
                </a:solidFill>
                <a:latin typeface="+mn-lt"/>
              </a:rPr>
              <a:t>Presentation title</a:t>
            </a:r>
            <a:br>
              <a:rPr lang="en-US" sz="650" dirty="0">
                <a:solidFill>
                  <a:schemeClr val="bg1"/>
                </a:solidFill>
                <a:latin typeface="+mn-lt"/>
              </a:rPr>
            </a:br>
            <a:r>
              <a:rPr lang="en-US" sz="650" dirty="0">
                <a:solidFill>
                  <a:schemeClr val="bg1"/>
                </a:solidFill>
                <a:latin typeface="+mn-lt"/>
              </a:rPr>
              <a:t>[To edit, click View &gt; Slide Master &gt; Slide Master]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6238" y="6477000"/>
            <a:ext cx="4016375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solidFill>
                  <a:schemeClr val="bg1"/>
                </a:solidFill>
                <a:latin typeface="+mn-lt"/>
              </a:rPr>
              <a:t>© </a:t>
            </a:r>
            <a:r>
              <a:rPr lang="cs-CZ" sz="650" dirty="0" smtClean="0">
                <a:solidFill>
                  <a:schemeClr val="bg1"/>
                </a:solidFill>
                <a:latin typeface="+mn-lt"/>
              </a:rPr>
              <a:t>2018 </a:t>
            </a:r>
            <a:r>
              <a:rPr lang="cs-CZ" sz="650" dirty="0">
                <a:solidFill>
                  <a:schemeClr val="bg1"/>
                </a:solidFill>
                <a:latin typeface="+mn-lt"/>
              </a:rPr>
              <a:t>Pro více informací kontaktujte Deloitte Česká republika.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75E58715-D9E3-496D-A9DD-196B92D95BE9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824262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solidFill>
                  <a:schemeClr val="bg1"/>
                </a:solidFill>
                <a:latin typeface="+mn-lt"/>
              </a:rPr>
              <a:t>Presentation title</a:t>
            </a:r>
            <a:br>
              <a:rPr lang="en-US" sz="650" dirty="0">
                <a:solidFill>
                  <a:schemeClr val="bg1"/>
                </a:solidFill>
                <a:latin typeface="+mn-lt"/>
              </a:rPr>
            </a:br>
            <a:r>
              <a:rPr lang="en-US" sz="650" dirty="0">
                <a:solidFill>
                  <a:schemeClr val="bg1"/>
                </a:solidFill>
                <a:latin typeface="+mn-lt"/>
              </a:rPr>
              <a:t>[To edit, click View &gt; Slide Master &gt; Slide Master]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6238" y="6477000"/>
            <a:ext cx="4016375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solidFill>
                  <a:schemeClr val="bg1"/>
                </a:solidFill>
                <a:latin typeface="+mn-lt"/>
              </a:rPr>
              <a:t>© </a:t>
            </a:r>
            <a:r>
              <a:rPr lang="cs-CZ" sz="650" dirty="0" smtClean="0">
                <a:solidFill>
                  <a:schemeClr val="bg1"/>
                </a:solidFill>
                <a:latin typeface="+mn-lt"/>
              </a:rPr>
              <a:t>2018 </a:t>
            </a:r>
            <a:r>
              <a:rPr lang="cs-CZ" sz="650" dirty="0">
                <a:solidFill>
                  <a:schemeClr val="bg1"/>
                </a:solidFill>
                <a:latin typeface="+mn-lt"/>
              </a:rPr>
              <a:t>Pro více informací kontaktujte Deloitte Česká republika.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530FBB61-A025-4BD4-82C1-D5258D1319BC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822648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 err="1">
                <a:latin typeface="+mn-lt"/>
              </a:rPr>
              <a:t>Presentation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title</a:t>
            </a:r>
            <a:r>
              <a:rPr lang="cs-CZ" sz="650" dirty="0">
                <a:latin typeface="+mn-lt"/>
              </a:rPr>
              <a:t/>
            </a:r>
            <a:br>
              <a:rPr lang="cs-CZ" sz="650" dirty="0">
                <a:latin typeface="+mn-lt"/>
              </a:rPr>
            </a:br>
            <a:r>
              <a:rPr lang="cs-CZ" sz="650" dirty="0">
                <a:latin typeface="+mn-lt"/>
              </a:rPr>
              <a:t>[To </a:t>
            </a:r>
            <a:r>
              <a:rPr lang="cs-CZ" sz="650" dirty="0" err="1">
                <a:latin typeface="+mn-lt"/>
              </a:rPr>
              <a:t>edit</a:t>
            </a:r>
            <a:r>
              <a:rPr lang="cs-CZ" sz="650" dirty="0">
                <a:latin typeface="+mn-lt"/>
              </a:rPr>
              <a:t>, </a:t>
            </a:r>
            <a:r>
              <a:rPr lang="cs-CZ" sz="650" dirty="0" err="1">
                <a:latin typeface="+mn-lt"/>
              </a:rPr>
              <a:t>click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View</a:t>
            </a:r>
            <a:r>
              <a:rPr lang="cs-CZ" sz="650" dirty="0">
                <a:latin typeface="+mn-lt"/>
              </a:rPr>
              <a:t>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© </a:t>
            </a:r>
            <a:r>
              <a:rPr lang="cs-CZ" sz="650" dirty="0" smtClean="0">
                <a:latin typeface="+mn-lt"/>
              </a:rPr>
              <a:t>2018 </a:t>
            </a:r>
            <a:r>
              <a:rPr lang="cs-CZ" sz="650" dirty="0">
                <a:latin typeface="+mn-lt"/>
              </a:rPr>
              <a:t>Pro více informací kontaktujte Deloitte Česká republika.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F37FC4CC-C1F0-46F7-A2B8-89123006AD73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0542860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teal">
    <p:bg>
      <p:bgPr>
        <a:solidFill>
          <a:srgbClr val="012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solidFill>
                  <a:schemeClr val="bg1"/>
                </a:solidFill>
                <a:latin typeface="+mn-lt"/>
              </a:rPr>
              <a:t>Presentation title</a:t>
            </a:r>
            <a:br>
              <a:rPr lang="en-US" sz="650" dirty="0">
                <a:solidFill>
                  <a:schemeClr val="bg1"/>
                </a:solidFill>
                <a:latin typeface="+mn-lt"/>
              </a:rPr>
            </a:br>
            <a:r>
              <a:rPr lang="en-US" sz="650" dirty="0">
                <a:solidFill>
                  <a:schemeClr val="bg1"/>
                </a:solidFill>
                <a:latin typeface="+mn-lt"/>
              </a:rPr>
              <a:t>[To edit, click View &gt; Slide Master &gt; Slide Master]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6238" y="6477000"/>
            <a:ext cx="4016375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solidFill>
                  <a:schemeClr val="bg1"/>
                </a:solidFill>
                <a:latin typeface="+mn-lt"/>
              </a:rPr>
              <a:t>© </a:t>
            </a:r>
            <a:r>
              <a:rPr lang="en-US" sz="650" dirty="0" smtClean="0">
                <a:solidFill>
                  <a:schemeClr val="bg1"/>
                </a:solidFill>
                <a:latin typeface="+mn-lt"/>
              </a:rPr>
              <a:t>2018 </a:t>
            </a:r>
            <a:r>
              <a:rPr lang="en-US" sz="650" dirty="0">
                <a:solidFill>
                  <a:schemeClr val="bg1"/>
                </a:solidFill>
                <a:latin typeface="+mn-lt"/>
              </a:rPr>
              <a:t>Pro </a:t>
            </a:r>
            <a:r>
              <a:rPr lang="en-US" sz="650" dirty="0" err="1">
                <a:solidFill>
                  <a:schemeClr val="bg1"/>
                </a:solidFill>
                <a:latin typeface="+mn-lt"/>
              </a:rPr>
              <a:t>více</a:t>
            </a:r>
            <a:r>
              <a:rPr lang="en-US" sz="65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650" dirty="0" err="1">
                <a:solidFill>
                  <a:schemeClr val="bg1"/>
                </a:solidFill>
                <a:latin typeface="+mn-lt"/>
              </a:rPr>
              <a:t>informací</a:t>
            </a:r>
            <a:r>
              <a:rPr lang="en-US" sz="65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650" dirty="0" err="1">
                <a:solidFill>
                  <a:schemeClr val="bg1"/>
                </a:solidFill>
                <a:latin typeface="+mn-lt"/>
              </a:rPr>
              <a:t>kontaktujte</a:t>
            </a:r>
            <a:r>
              <a:rPr lang="en-US" sz="650" dirty="0">
                <a:solidFill>
                  <a:schemeClr val="bg1"/>
                </a:solidFill>
                <a:latin typeface="+mn-lt"/>
              </a:rPr>
              <a:t> Deloitte </a:t>
            </a:r>
            <a:r>
              <a:rPr lang="en-US" sz="650" dirty="0" err="1">
                <a:solidFill>
                  <a:schemeClr val="bg1"/>
                </a:solidFill>
                <a:latin typeface="+mn-lt"/>
              </a:rPr>
              <a:t>Česká</a:t>
            </a:r>
            <a:r>
              <a:rPr lang="en-US" sz="65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650" dirty="0" err="1">
                <a:solidFill>
                  <a:schemeClr val="bg1"/>
                </a:solidFill>
                <a:latin typeface="+mn-lt"/>
              </a:rPr>
              <a:t>republika</a:t>
            </a:r>
            <a:r>
              <a:rPr lang="en-US" sz="65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CF6B69B0-99E6-45DD-96E0-DDBE529001D0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6331776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 err="1">
                <a:latin typeface="+mn-lt"/>
              </a:rPr>
              <a:t>Presentation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title</a:t>
            </a:r>
            <a:r>
              <a:rPr lang="cs-CZ" sz="650" dirty="0">
                <a:latin typeface="+mn-lt"/>
              </a:rPr>
              <a:t/>
            </a:r>
            <a:br>
              <a:rPr lang="cs-CZ" sz="650" dirty="0">
                <a:latin typeface="+mn-lt"/>
              </a:rPr>
            </a:br>
            <a:r>
              <a:rPr lang="cs-CZ" sz="650" dirty="0">
                <a:latin typeface="+mn-lt"/>
              </a:rPr>
              <a:t>[To </a:t>
            </a:r>
            <a:r>
              <a:rPr lang="cs-CZ" sz="650" dirty="0" err="1">
                <a:latin typeface="+mn-lt"/>
              </a:rPr>
              <a:t>edit</a:t>
            </a:r>
            <a:r>
              <a:rPr lang="cs-CZ" sz="650" dirty="0">
                <a:latin typeface="+mn-lt"/>
              </a:rPr>
              <a:t>, </a:t>
            </a:r>
            <a:r>
              <a:rPr lang="cs-CZ" sz="650" dirty="0" err="1">
                <a:latin typeface="+mn-lt"/>
              </a:rPr>
              <a:t>click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View</a:t>
            </a:r>
            <a:r>
              <a:rPr lang="cs-CZ" sz="650" dirty="0">
                <a:latin typeface="+mn-lt"/>
              </a:rPr>
              <a:t>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© </a:t>
            </a:r>
            <a:r>
              <a:rPr lang="cs-CZ" sz="650" dirty="0" smtClean="0">
                <a:latin typeface="+mn-lt"/>
              </a:rPr>
              <a:t>2018 </a:t>
            </a:r>
            <a:r>
              <a:rPr lang="cs-CZ" sz="650" dirty="0">
                <a:latin typeface="+mn-lt"/>
              </a:rPr>
              <a:t>Pro více informací kontaktujte Deloitte Česká republika.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5AB07749-9DCC-43C0-BF04-BD894389FA42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tx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679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698500"/>
          </a:xfrm>
        </p:spPr>
        <p:txBody>
          <a:bodyPr/>
          <a:lstStyle/>
          <a:p>
            <a:r>
              <a:rPr lang="cs-CZ" noProof="0" dirty="0" err="1" smtClean="0"/>
              <a:t>Click</a:t>
            </a:r>
            <a:r>
              <a:rPr lang="cs-CZ" noProof="0" dirty="0" smtClean="0"/>
              <a:t> to </a:t>
            </a:r>
            <a:r>
              <a:rPr lang="cs-CZ" noProof="0" dirty="0" err="1" smtClean="0"/>
              <a:t>edit</a:t>
            </a:r>
            <a:r>
              <a:rPr lang="cs-CZ" noProof="0" dirty="0" smtClean="0"/>
              <a:t> Master </a:t>
            </a:r>
            <a:r>
              <a:rPr lang="cs-CZ" noProof="0" dirty="0" err="1" smtClean="0"/>
              <a:t>title</a:t>
            </a:r>
            <a:r>
              <a:rPr lang="cs-CZ" noProof="0" dirty="0" smtClean="0"/>
              <a:t> style</a:t>
            </a:r>
            <a:endParaRPr lang="cs-CZ" noProof="0" dirty="0"/>
          </a:p>
        </p:txBody>
      </p: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6463"/>
          </a:xfrm>
          <a:prstGeom prst="rect">
            <a:avLst/>
          </a:prstGeom>
        </p:spPr>
        <p:txBody>
          <a:bodyPr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cs-CZ" noProof="0" dirty="0" err="1" smtClean="0"/>
              <a:t>Click</a:t>
            </a:r>
            <a:r>
              <a:rPr lang="cs-CZ" noProof="0" dirty="0" smtClean="0"/>
              <a:t> to </a:t>
            </a:r>
            <a:r>
              <a:rPr lang="cs-CZ" noProof="0" dirty="0" err="1" smtClean="0"/>
              <a:t>edit</a:t>
            </a:r>
            <a:r>
              <a:rPr lang="cs-CZ" noProof="0" dirty="0" smtClean="0"/>
              <a:t> Master text </a:t>
            </a:r>
            <a:r>
              <a:rPr lang="cs-CZ" noProof="0" dirty="0" err="1" smtClean="0"/>
              <a:t>styles</a:t>
            </a:r>
            <a:endParaRPr lang="cs-CZ" noProof="0" dirty="0" smtClean="0"/>
          </a:p>
          <a:p>
            <a:pPr lvl="1"/>
            <a:r>
              <a:rPr lang="cs-CZ" noProof="0" dirty="0" smtClean="0"/>
              <a:t>Second </a:t>
            </a:r>
            <a:r>
              <a:rPr lang="cs-CZ" noProof="0" dirty="0" err="1" smtClean="0"/>
              <a:t>level</a:t>
            </a:r>
            <a:endParaRPr lang="cs-CZ" noProof="0" dirty="0" smtClean="0"/>
          </a:p>
          <a:p>
            <a:pPr lvl="2"/>
            <a:r>
              <a:rPr lang="cs-CZ" noProof="0" dirty="0" err="1" smtClean="0"/>
              <a:t>Third</a:t>
            </a:r>
            <a:r>
              <a:rPr lang="cs-CZ" noProof="0" dirty="0" smtClean="0"/>
              <a:t> </a:t>
            </a:r>
            <a:r>
              <a:rPr lang="cs-CZ" noProof="0" dirty="0" err="1" smtClean="0"/>
              <a:t>level</a:t>
            </a:r>
            <a:endParaRPr lang="cs-CZ" noProof="0" dirty="0" smtClean="0"/>
          </a:p>
          <a:p>
            <a:pPr lvl="3"/>
            <a:r>
              <a:rPr lang="cs-CZ" noProof="0" dirty="0" err="1" smtClean="0"/>
              <a:t>Fourth</a:t>
            </a:r>
            <a:r>
              <a:rPr lang="cs-CZ" noProof="0" dirty="0" smtClean="0"/>
              <a:t> </a:t>
            </a:r>
            <a:r>
              <a:rPr lang="cs-CZ" noProof="0" dirty="0" err="1" smtClean="0"/>
              <a:t>level</a:t>
            </a:r>
            <a:endParaRPr lang="cs-CZ" noProof="0" dirty="0" smtClean="0"/>
          </a:p>
          <a:p>
            <a:pPr lvl="4"/>
            <a:r>
              <a:rPr lang="cs-CZ" noProof="0" dirty="0" err="1" smtClean="0"/>
              <a:t>Fifth</a:t>
            </a:r>
            <a:r>
              <a:rPr lang="cs-CZ" noProof="0" dirty="0" smtClean="0"/>
              <a:t> </a:t>
            </a:r>
            <a:r>
              <a:rPr lang="cs-CZ" noProof="0" dirty="0" err="1" smtClean="0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12642757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cs-CZ" noProof="0" dirty="0" err="1" smtClean="0"/>
              <a:t>Click</a:t>
            </a:r>
            <a:r>
              <a:rPr lang="cs-CZ" noProof="0" dirty="0" smtClean="0"/>
              <a:t> to </a:t>
            </a:r>
            <a:r>
              <a:rPr lang="cs-CZ" noProof="0" dirty="0" err="1" smtClean="0"/>
              <a:t>edit</a:t>
            </a:r>
            <a:r>
              <a:rPr lang="cs-CZ" noProof="0" dirty="0" smtClean="0"/>
              <a:t> Master </a:t>
            </a:r>
            <a:r>
              <a:rPr lang="cs-CZ" noProof="0" dirty="0" err="1" smtClean="0"/>
              <a:t>title</a:t>
            </a:r>
            <a:r>
              <a:rPr lang="cs-CZ" noProof="0" dirty="0" smtClean="0"/>
              <a:t> style</a:t>
            </a:r>
            <a:endParaRPr lang="cs-CZ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391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cs-CZ" noProof="0" dirty="0" err="1" smtClean="0"/>
              <a:t>Click</a:t>
            </a:r>
            <a:r>
              <a:rPr lang="cs-CZ" noProof="0" dirty="0" smtClean="0"/>
              <a:t> to </a:t>
            </a:r>
            <a:r>
              <a:rPr lang="cs-CZ" noProof="0" dirty="0" err="1" smtClean="0"/>
              <a:t>edit</a:t>
            </a:r>
            <a:r>
              <a:rPr lang="cs-CZ" noProof="0" dirty="0" smtClean="0"/>
              <a:t> Master text </a:t>
            </a:r>
            <a:r>
              <a:rPr lang="cs-CZ" noProof="0" dirty="0" err="1" smtClean="0"/>
              <a:t>styles</a:t>
            </a:r>
            <a:endParaRPr lang="cs-CZ" noProof="0" dirty="0" smtClean="0"/>
          </a:p>
          <a:p>
            <a:pPr lvl="1"/>
            <a:r>
              <a:rPr lang="cs-CZ" noProof="0" dirty="0" smtClean="0"/>
              <a:t>Second </a:t>
            </a:r>
            <a:r>
              <a:rPr lang="cs-CZ" noProof="0" dirty="0" err="1" smtClean="0"/>
              <a:t>level</a:t>
            </a:r>
            <a:endParaRPr lang="cs-CZ" noProof="0" dirty="0" smtClean="0"/>
          </a:p>
          <a:p>
            <a:pPr lvl="2"/>
            <a:r>
              <a:rPr lang="cs-CZ" noProof="0" dirty="0" err="1" smtClean="0"/>
              <a:t>Third</a:t>
            </a:r>
            <a:r>
              <a:rPr lang="cs-CZ" noProof="0" dirty="0" smtClean="0"/>
              <a:t> </a:t>
            </a:r>
            <a:r>
              <a:rPr lang="cs-CZ" noProof="0" dirty="0" err="1" smtClean="0"/>
              <a:t>level</a:t>
            </a:r>
            <a:endParaRPr lang="cs-CZ" noProof="0" dirty="0" smtClean="0"/>
          </a:p>
          <a:p>
            <a:pPr lvl="3"/>
            <a:r>
              <a:rPr lang="cs-CZ" noProof="0" dirty="0" err="1" smtClean="0"/>
              <a:t>Fourth</a:t>
            </a:r>
            <a:r>
              <a:rPr lang="cs-CZ" noProof="0" dirty="0" smtClean="0"/>
              <a:t> </a:t>
            </a:r>
            <a:r>
              <a:rPr lang="cs-CZ" noProof="0" dirty="0" err="1" smtClean="0"/>
              <a:t>level</a:t>
            </a:r>
            <a:endParaRPr lang="cs-CZ" noProof="0" dirty="0" smtClean="0"/>
          </a:p>
          <a:p>
            <a:pPr lvl="4"/>
            <a:r>
              <a:rPr lang="cs-CZ" noProof="0" dirty="0" err="1" smtClean="0"/>
              <a:t>Fifth</a:t>
            </a:r>
            <a:r>
              <a:rPr lang="cs-CZ" noProof="0" dirty="0" smtClean="0"/>
              <a:t> </a:t>
            </a:r>
            <a:r>
              <a:rPr lang="cs-CZ" noProof="0" dirty="0" err="1" smtClean="0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2208355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cs-CZ" noProof="0" dirty="0" err="1" smtClean="0"/>
              <a:t>Click</a:t>
            </a:r>
            <a:r>
              <a:rPr lang="cs-CZ" noProof="0" dirty="0" smtClean="0"/>
              <a:t> to </a:t>
            </a:r>
            <a:r>
              <a:rPr lang="cs-CZ" noProof="0" dirty="0" err="1" smtClean="0"/>
              <a:t>edit</a:t>
            </a:r>
            <a:r>
              <a:rPr lang="cs-CZ" noProof="0" dirty="0" smtClean="0"/>
              <a:t> Master </a:t>
            </a:r>
            <a:r>
              <a:rPr lang="cs-CZ" noProof="0" dirty="0" err="1" smtClean="0"/>
              <a:t>title</a:t>
            </a:r>
            <a:r>
              <a:rPr lang="cs-CZ" noProof="0" dirty="0" smtClean="0"/>
              <a:t> style</a:t>
            </a:r>
            <a:endParaRPr lang="cs-CZ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700213"/>
            <a:ext cx="8374062" cy="4678986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 err="1" smtClean="0"/>
              <a:t>Click</a:t>
            </a:r>
            <a:r>
              <a:rPr lang="cs-CZ" noProof="0" dirty="0" smtClean="0"/>
              <a:t> to </a:t>
            </a:r>
            <a:r>
              <a:rPr lang="cs-CZ" noProof="0" dirty="0" err="1" smtClean="0"/>
              <a:t>edit</a:t>
            </a:r>
            <a:r>
              <a:rPr lang="cs-CZ" noProof="0" dirty="0" smtClean="0"/>
              <a:t> Master text </a:t>
            </a:r>
            <a:r>
              <a:rPr lang="cs-CZ" noProof="0" dirty="0" err="1" smtClean="0"/>
              <a:t>styles</a:t>
            </a:r>
            <a:endParaRPr lang="cs-CZ" noProof="0" dirty="0" smtClean="0"/>
          </a:p>
          <a:p>
            <a:pPr lvl="1"/>
            <a:r>
              <a:rPr lang="cs-CZ" noProof="0" dirty="0" smtClean="0"/>
              <a:t>Second </a:t>
            </a:r>
            <a:r>
              <a:rPr lang="cs-CZ" noProof="0" dirty="0" err="1" smtClean="0"/>
              <a:t>level</a:t>
            </a:r>
            <a:endParaRPr lang="cs-CZ" noProof="0" dirty="0" smtClean="0"/>
          </a:p>
          <a:p>
            <a:pPr lvl="2"/>
            <a:r>
              <a:rPr lang="cs-CZ" noProof="0" dirty="0" err="1" smtClean="0"/>
              <a:t>Third</a:t>
            </a:r>
            <a:r>
              <a:rPr lang="cs-CZ" noProof="0" dirty="0" smtClean="0"/>
              <a:t> </a:t>
            </a:r>
            <a:r>
              <a:rPr lang="cs-CZ" noProof="0" dirty="0" err="1" smtClean="0"/>
              <a:t>level</a:t>
            </a:r>
            <a:endParaRPr lang="cs-CZ" noProof="0" dirty="0" smtClean="0"/>
          </a:p>
          <a:p>
            <a:pPr lvl="3"/>
            <a:r>
              <a:rPr lang="cs-CZ" noProof="0" dirty="0" err="1" smtClean="0"/>
              <a:t>Fourth</a:t>
            </a:r>
            <a:r>
              <a:rPr lang="cs-CZ" noProof="0" dirty="0" smtClean="0"/>
              <a:t> </a:t>
            </a:r>
            <a:r>
              <a:rPr lang="cs-CZ" noProof="0" dirty="0" err="1" smtClean="0"/>
              <a:t>level</a:t>
            </a:r>
            <a:endParaRPr lang="cs-CZ" noProof="0" dirty="0" smtClean="0"/>
          </a:p>
          <a:p>
            <a:pPr lvl="4"/>
            <a:r>
              <a:rPr lang="cs-CZ" noProof="0" dirty="0" err="1" smtClean="0"/>
              <a:t>Fifth</a:t>
            </a:r>
            <a:r>
              <a:rPr lang="cs-CZ" noProof="0" dirty="0" smtClean="0"/>
              <a:t> </a:t>
            </a:r>
            <a:r>
              <a:rPr lang="cs-CZ" noProof="0" dirty="0" err="1" smtClean="0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452487815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40200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cs-CZ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40200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376238" y="1665288"/>
            <a:ext cx="3979184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cs-CZ" noProof="0" dirty="0" err="1" smtClean="0"/>
              <a:t>Click</a:t>
            </a:r>
            <a:r>
              <a:rPr lang="cs-CZ" noProof="0" dirty="0" smtClean="0"/>
              <a:t> to </a:t>
            </a:r>
            <a:r>
              <a:rPr lang="cs-CZ" noProof="0" dirty="0" err="1" smtClean="0"/>
              <a:t>edit</a:t>
            </a:r>
            <a:r>
              <a:rPr lang="cs-CZ" noProof="0" dirty="0" smtClean="0"/>
              <a:t> Master text </a:t>
            </a:r>
            <a:r>
              <a:rPr lang="cs-CZ" noProof="0" dirty="0" err="1" smtClean="0"/>
              <a:t>styles</a:t>
            </a:r>
            <a:endParaRPr lang="cs-CZ" noProof="0" dirty="0" smtClean="0"/>
          </a:p>
          <a:p>
            <a:pPr lvl="1"/>
            <a:r>
              <a:rPr lang="cs-CZ" noProof="0" dirty="0" smtClean="0"/>
              <a:t>Second </a:t>
            </a:r>
            <a:r>
              <a:rPr lang="cs-CZ" noProof="0" dirty="0" err="1" smtClean="0"/>
              <a:t>level</a:t>
            </a:r>
            <a:endParaRPr lang="cs-CZ" noProof="0" dirty="0" smtClean="0"/>
          </a:p>
          <a:p>
            <a:pPr lvl="2"/>
            <a:r>
              <a:rPr lang="cs-CZ" noProof="0" dirty="0" err="1" smtClean="0"/>
              <a:t>Third</a:t>
            </a:r>
            <a:r>
              <a:rPr lang="cs-CZ" noProof="0" dirty="0" smtClean="0"/>
              <a:t> </a:t>
            </a:r>
            <a:r>
              <a:rPr lang="cs-CZ" noProof="0" dirty="0" err="1" smtClean="0"/>
              <a:t>level</a:t>
            </a:r>
            <a:endParaRPr lang="cs-CZ" noProof="0" dirty="0" smtClean="0"/>
          </a:p>
          <a:p>
            <a:pPr lvl="3"/>
            <a:r>
              <a:rPr lang="cs-CZ" noProof="0" dirty="0" err="1" smtClean="0"/>
              <a:t>Fourth</a:t>
            </a:r>
            <a:r>
              <a:rPr lang="cs-CZ" noProof="0" dirty="0" smtClean="0"/>
              <a:t> </a:t>
            </a:r>
            <a:r>
              <a:rPr lang="cs-CZ" noProof="0" dirty="0" err="1" smtClean="0"/>
              <a:t>level</a:t>
            </a:r>
            <a:endParaRPr lang="cs-CZ" noProof="0" dirty="0" smtClean="0"/>
          </a:p>
          <a:p>
            <a:pPr lvl="4"/>
            <a:r>
              <a:rPr lang="cs-CZ" noProof="0" dirty="0" err="1" smtClean="0"/>
              <a:t>Fifth</a:t>
            </a:r>
            <a:r>
              <a:rPr lang="cs-CZ" noProof="0" dirty="0" smtClean="0"/>
              <a:t> </a:t>
            </a:r>
            <a:r>
              <a:rPr lang="cs-CZ" noProof="0" dirty="0" err="1" smtClean="0"/>
              <a:t>level</a:t>
            </a:r>
            <a:endParaRPr lang="cs-CZ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4786154" y="1665288"/>
            <a:ext cx="3992086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cs-CZ" noProof="0" dirty="0" err="1" smtClean="0"/>
              <a:t>Click</a:t>
            </a:r>
            <a:r>
              <a:rPr lang="cs-CZ" noProof="0" dirty="0" smtClean="0"/>
              <a:t> to </a:t>
            </a:r>
            <a:r>
              <a:rPr lang="cs-CZ" noProof="0" dirty="0" err="1" smtClean="0"/>
              <a:t>edit</a:t>
            </a:r>
            <a:r>
              <a:rPr lang="cs-CZ" noProof="0" dirty="0" smtClean="0"/>
              <a:t> Master text </a:t>
            </a:r>
            <a:r>
              <a:rPr lang="cs-CZ" noProof="0" dirty="0" err="1" smtClean="0"/>
              <a:t>styles</a:t>
            </a:r>
            <a:endParaRPr lang="cs-CZ" noProof="0" dirty="0" smtClean="0"/>
          </a:p>
          <a:p>
            <a:pPr lvl="1"/>
            <a:r>
              <a:rPr lang="cs-CZ" noProof="0" dirty="0" smtClean="0"/>
              <a:t>Second </a:t>
            </a:r>
            <a:r>
              <a:rPr lang="cs-CZ" noProof="0" dirty="0" err="1" smtClean="0"/>
              <a:t>level</a:t>
            </a:r>
            <a:endParaRPr lang="cs-CZ" noProof="0" dirty="0" smtClean="0"/>
          </a:p>
          <a:p>
            <a:pPr lvl="2"/>
            <a:r>
              <a:rPr lang="cs-CZ" noProof="0" dirty="0" err="1" smtClean="0"/>
              <a:t>Third</a:t>
            </a:r>
            <a:r>
              <a:rPr lang="cs-CZ" noProof="0" dirty="0" smtClean="0"/>
              <a:t> </a:t>
            </a:r>
            <a:r>
              <a:rPr lang="cs-CZ" noProof="0" dirty="0" err="1" smtClean="0"/>
              <a:t>level</a:t>
            </a:r>
            <a:endParaRPr lang="cs-CZ" noProof="0" dirty="0" smtClean="0"/>
          </a:p>
          <a:p>
            <a:pPr lvl="3"/>
            <a:r>
              <a:rPr lang="cs-CZ" noProof="0" dirty="0" err="1" smtClean="0"/>
              <a:t>Fourth</a:t>
            </a:r>
            <a:r>
              <a:rPr lang="cs-CZ" noProof="0" dirty="0" smtClean="0"/>
              <a:t> </a:t>
            </a:r>
            <a:r>
              <a:rPr lang="cs-CZ" noProof="0" dirty="0" err="1" smtClean="0"/>
              <a:t>level</a:t>
            </a:r>
            <a:endParaRPr lang="cs-CZ" noProof="0" dirty="0" smtClean="0"/>
          </a:p>
          <a:p>
            <a:pPr lvl="4"/>
            <a:r>
              <a:rPr lang="cs-CZ" noProof="0" dirty="0" err="1" smtClean="0"/>
              <a:t>Fifth</a:t>
            </a:r>
            <a:r>
              <a:rPr lang="cs-CZ" noProof="0" dirty="0" smtClean="0"/>
              <a:t> </a:t>
            </a:r>
            <a:r>
              <a:rPr lang="cs-CZ" noProof="0" dirty="0" err="1" smtClean="0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753595948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76237" y="317500"/>
            <a:ext cx="8391525" cy="3341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cs-CZ" noProof="0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376237" y="1665288"/>
            <a:ext cx="3979185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 err="1" smtClean="0"/>
              <a:t>Click</a:t>
            </a:r>
            <a:r>
              <a:rPr lang="cs-CZ" noProof="0" dirty="0" smtClean="0"/>
              <a:t> to </a:t>
            </a:r>
            <a:r>
              <a:rPr lang="cs-CZ" noProof="0" dirty="0" err="1" smtClean="0"/>
              <a:t>edit</a:t>
            </a:r>
            <a:r>
              <a:rPr lang="cs-CZ" noProof="0" dirty="0" smtClean="0"/>
              <a:t> Master text </a:t>
            </a:r>
            <a:r>
              <a:rPr lang="cs-CZ" noProof="0" dirty="0" err="1" smtClean="0"/>
              <a:t>styles</a:t>
            </a:r>
            <a:endParaRPr lang="cs-CZ" noProof="0" dirty="0" smtClean="0"/>
          </a:p>
          <a:p>
            <a:pPr lvl="1"/>
            <a:r>
              <a:rPr lang="cs-CZ" noProof="0" dirty="0" smtClean="0"/>
              <a:t>Second </a:t>
            </a:r>
            <a:r>
              <a:rPr lang="cs-CZ" noProof="0" dirty="0" err="1" smtClean="0"/>
              <a:t>level</a:t>
            </a:r>
            <a:endParaRPr lang="cs-CZ" noProof="0" dirty="0" smtClean="0"/>
          </a:p>
          <a:p>
            <a:pPr lvl="2"/>
            <a:r>
              <a:rPr lang="cs-CZ" noProof="0" dirty="0" err="1" smtClean="0"/>
              <a:t>Third</a:t>
            </a:r>
            <a:r>
              <a:rPr lang="cs-CZ" noProof="0" dirty="0" smtClean="0"/>
              <a:t> </a:t>
            </a:r>
            <a:r>
              <a:rPr lang="cs-CZ" noProof="0" dirty="0" err="1" smtClean="0"/>
              <a:t>level</a:t>
            </a:r>
            <a:endParaRPr lang="cs-CZ" noProof="0" dirty="0" smtClean="0"/>
          </a:p>
          <a:p>
            <a:pPr lvl="3"/>
            <a:r>
              <a:rPr lang="cs-CZ" noProof="0" dirty="0" err="1" smtClean="0"/>
              <a:t>Fourth</a:t>
            </a:r>
            <a:r>
              <a:rPr lang="cs-CZ" noProof="0" dirty="0" smtClean="0"/>
              <a:t> </a:t>
            </a:r>
            <a:r>
              <a:rPr lang="cs-CZ" noProof="0" dirty="0" err="1" smtClean="0"/>
              <a:t>level</a:t>
            </a:r>
            <a:endParaRPr lang="cs-CZ" noProof="0" dirty="0" smtClean="0"/>
          </a:p>
          <a:p>
            <a:pPr lvl="4"/>
            <a:r>
              <a:rPr lang="cs-CZ" noProof="0" dirty="0" err="1" smtClean="0"/>
              <a:t>Fifth</a:t>
            </a:r>
            <a:r>
              <a:rPr lang="cs-CZ" noProof="0" dirty="0" smtClean="0"/>
              <a:t> </a:t>
            </a:r>
            <a:r>
              <a:rPr lang="cs-CZ" noProof="0" dirty="0" err="1" smtClean="0"/>
              <a:t>level</a:t>
            </a:r>
            <a:endParaRPr lang="cs-CZ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4787999" y="1665288"/>
            <a:ext cx="3979763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 err="1" smtClean="0"/>
              <a:t>Click</a:t>
            </a:r>
            <a:r>
              <a:rPr lang="cs-CZ" noProof="0" dirty="0" smtClean="0"/>
              <a:t> to </a:t>
            </a:r>
            <a:r>
              <a:rPr lang="cs-CZ" noProof="0" dirty="0" err="1" smtClean="0"/>
              <a:t>edit</a:t>
            </a:r>
            <a:r>
              <a:rPr lang="cs-CZ" noProof="0" dirty="0" smtClean="0"/>
              <a:t> Master text </a:t>
            </a:r>
            <a:r>
              <a:rPr lang="cs-CZ" noProof="0" dirty="0" err="1" smtClean="0"/>
              <a:t>styles</a:t>
            </a:r>
            <a:endParaRPr lang="cs-CZ" noProof="0" dirty="0" smtClean="0"/>
          </a:p>
          <a:p>
            <a:pPr lvl="1"/>
            <a:r>
              <a:rPr lang="cs-CZ" noProof="0" dirty="0" smtClean="0"/>
              <a:t>Second </a:t>
            </a:r>
            <a:r>
              <a:rPr lang="cs-CZ" noProof="0" dirty="0" err="1" smtClean="0"/>
              <a:t>level</a:t>
            </a:r>
            <a:endParaRPr lang="cs-CZ" noProof="0" dirty="0" smtClean="0"/>
          </a:p>
          <a:p>
            <a:pPr lvl="2"/>
            <a:r>
              <a:rPr lang="cs-CZ" noProof="0" dirty="0" err="1" smtClean="0"/>
              <a:t>Third</a:t>
            </a:r>
            <a:r>
              <a:rPr lang="cs-CZ" noProof="0" dirty="0" smtClean="0"/>
              <a:t> </a:t>
            </a:r>
            <a:r>
              <a:rPr lang="cs-CZ" noProof="0" dirty="0" err="1" smtClean="0"/>
              <a:t>level</a:t>
            </a:r>
            <a:endParaRPr lang="cs-CZ" noProof="0" dirty="0" smtClean="0"/>
          </a:p>
          <a:p>
            <a:pPr lvl="3"/>
            <a:r>
              <a:rPr lang="cs-CZ" noProof="0" dirty="0" err="1" smtClean="0"/>
              <a:t>Fourth</a:t>
            </a:r>
            <a:r>
              <a:rPr lang="cs-CZ" noProof="0" dirty="0" smtClean="0"/>
              <a:t> </a:t>
            </a:r>
            <a:r>
              <a:rPr lang="cs-CZ" noProof="0" dirty="0" err="1" smtClean="0"/>
              <a:t>level</a:t>
            </a:r>
            <a:endParaRPr lang="cs-CZ" noProof="0" dirty="0" smtClean="0"/>
          </a:p>
          <a:p>
            <a:pPr lvl="4"/>
            <a:r>
              <a:rPr lang="cs-CZ" noProof="0" dirty="0" err="1" smtClean="0"/>
              <a:t>Fifth</a:t>
            </a:r>
            <a:r>
              <a:rPr lang="cs-CZ" noProof="0" dirty="0" smtClean="0"/>
              <a:t> </a:t>
            </a:r>
            <a:r>
              <a:rPr lang="cs-CZ" noProof="0" dirty="0" err="1" smtClean="0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15938133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solidFill>
                  <a:schemeClr val="bg1"/>
                </a:solidFill>
                <a:latin typeface="+mn-lt"/>
              </a:rPr>
              <a:t>Presentation title</a:t>
            </a:r>
            <a:br>
              <a:rPr lang="en-US" sz="650" dirty="0">
                <a:solidFill>
                  <a:schemeClr val="bg1"/>
                </a:solidFill>
                <a:latin typeface="+mn-lt"/>
              </a:rPr>
            </a:br>
            <a:r>
              <a:rPr lang="en-US" sz="650" dirty="0">
                <a:solidFill>
                  <a:schemeClr val="bg1"/>
                </a:solidFill>
                <a:latin typeface="+mn-lt"/>
              </a:rPr>
              <a:t>[To edit, click View &gt; Slide Master &gt; Slide Master]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6238" y="6477000"/>
            <a:ext cx="4016375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solidFill>
                  <a:schemeClr val="bg1"/>
                </a:solidFill>
                <a:latin typeface="+mn-lt"/>
              </a:rPr>
              <a:t>© </a:t>
            </a:r>
            <a:r>
              <a:rPr lang="en-US" sz="650" dirty="0" smtClean="0">
                <a:solidFill>
                  <a:schemeClr val="bg1"/>
                </a:solidFill>
                <a:latin typeface="+mn-lt"/>
              </a:rPr>
              <a:t>2018. </a:t>
            </a:r>
            <a:r>
              <a:rPr lang="en-US" sz="650" dirty="0">
                <a:solidFill>
                  <a:schemeClr val="bg1"/>
                </a:solidFill>
                <a:latin typeface="+mn-lt"/>
              </a:rPr>
              <a:t>For information, contact Deloitte Czech Republic.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CB8233B8-9FA3-4E81-8B20-DB786CF8072C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7068377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6237" y="317499"/>
            <a:ext cx="8391525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96243163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 err="1">
                <a:latin typeface="+mn-lt"/>
              </a:rPr>
              <a:t>Presentation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title</a:t>
            </a:r>
            <a:r>
              <a:rPr lang="cs-CZ" sz="650" dirty="0">
                <a:latin typeface="+mn-lt"/>
              </a:rPr>
              <a:t/>
            </a:r>
            <a:br>
              <a:rPr lang="cs-CZ" sz="650" dirty="0">
                <a:latin typeface="+mn-lt"/>
              </a:rPr>
            </a:br>
            <a:r>
              <a:rPr lang="cs-CZ" sz="650" dirty="0">
                <a:latin typeface="+mn-lt"/>
              </a:rPr>
              <a:t>[To </a:t>
            </a:r>
            <a:r>
              <a:rPr lang="cs-CZ" sz="650" dirty="0" err="1">
                <a:latin typeface="+mn-lt"/>
              </a:rPr>
              <a:t>edit</a:t>
            </a:r>
            <a:r>
              <a:rPr lang="cs-CZ" sz="650" dirty="0">
                <a:latin typeface="+mn-lt"/>
              </a:rPr>
              <a:t>, </a:t>
            </a:r>
            <a:r>
              <a:rPr lang="cs-CZ" sz="650" dirty="0" err="1">
                <a:latin typeface="+mn-lt"/>
              </a:rPr>
              <a:t>click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View</a:t>
            </a:r>
            <a:r>
              <a:rPr lang="cs-CZ" sz="650" dirty="0">
                <a:latin typeface="+mn-lt"/>
              </a:rPr>
              <a:t>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Master]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© </a:t>
            </a:r>
            <a:r>
              <a:rPr lang="cs-CZ" sz="650" dirty="0" smtClean="0">
                <a:latin typeface="+mn-lt"/>
              </a:rPr>
              <a:t>2018 </a:t>
            </a:r>
            <a:r>
              <a:rPr lang="cs-CZ" sz="650" dirty="0">
                <a:latin typeface="+mn-lt"/>
              </a:rPr>
              <a:t>Pro více informací kontaktujte Deloitte Česká republika.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D66F802C-6AD7-460E-9A1D-F6CA0ED45534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40088" y="1700213"/>
            <a:ext cx="2667000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7825" y="1700213"/>
            <a:ext cx="2670175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86475" y="1700213"/>
            <a:ext cx="26876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334099"/>
          </a:xfrm>
        </p:spPr>
        <p:txBody>
          <a:bodyPr/>
          <a:lstStyle/>
          <a:p>
            <a:r>
              <a:rPr lang="cs-CZ" noProof="0" dirty="0" err="1" smtClean="0"/>
              <a:t>Click</a:t>
            </a:r>
            <a:r>
              <a:rPr lang="cs-CZ" noProof="0" dirty="0" smtClean="0"/>
              <a:t> to </a:t>
            </a:r>
            <a:r>
              <a:rPr lang="cs-CZ" noProof="0" dirty="0" err="1" smtClean="0"/>
              <a:t>edit</a:t>
            </a:r>
            <a:r>
              <a:rPr lang="cs-CZ" noProof="0" dirty="0" smtClean="0"/>
              <a:t> Master </a:t>
            </a:r>
            <a:r>
              <a:rPr lang="cs-CZ" noProof="0" dirty="0" err="1" smtClean="0"/>
              <a:t>title</a:t>
            </a:r>
            <a:r>
              <a:rPr lang="cs-CZ" noProof="0" dirty="0" smtClean="0"/>
              <a:t> style</a:t>
            </a:r>
            <a:endParaRPr lang="cs-CZ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244283" y="1851441"/>
            <a:ext cx="2655433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cs-CZ" noProof="0" dirty="0" err="1" smtClean="0"/>
              <a:t>Click</a:t>
            </a:r>
            <a:r>
              <a:rPr lang="cs-CZ" noProof="0" dirty="0" smtClean="0"/>
              <a:t> to </a:t>
            </a:r>
            <a:r>
              <a:rPr lang="cs-CZ" noProof="0" dirty="0" err="1" smtClean="0"/>
              <a:t>edit</a:t>
            </a:r>
            <a:r>
              <a:rPr lang="cs-CZ" noProof="0" dirty="0" smtClean="0"/>
              <a:t> Master text </a:t>
            </a:r>
            <a:r>
              <a:rPr lang="cs-CZ" noProof="0" dirty="0" err="1" smtClean="0"/>
              <a:t>styles</a:t>
            </a:r>
            <a:endParaRPr lang="cs-CZ" noProof="0" dirty="0" smtClean="0"/>
          </a:p>
          <a:p>
            <a:pPr lvl="1"/>
            <a:r>
              <a:rPr lang="cs-CZ" noProof="0" dirty="0" smtClean="0"/>
              <a:t>Second </a:t>
            </a:r>
            <a:r>
              <a:rPr lang="cs-CZ" noProof="0" dirty="0" err="1" smtClean="0"/>
              <a:t>level</a:t>
            </a:r>
            <a:endParaRPr lang="cs-CZ" noProof="0" dirty="0" smtClean="0"/>
          </a:p>
          <a:p>
            <a:pPr lvl="2"/>
            <a:r>
              <a:rPr lang="cs-CZ" noProof="0" dirty="0" err="1" smtClean="0"/>
              <a:t>Third</a:t>
            </a:r>
            <a:r>
              <a:rPr lang="cs-CZ" noProof="0" dirty="0" smtClean="0"/>
              <a:t> </a:t>
            </a:r>
            <a:r>
              <a:rPr lang="cs-CZ" noProof="0" dirty="0" err="1" smtClean="0"/>
              <a:t>level</a:t>
            </a:r>
            <a:endParaRPr lang="cs-CZ" noProof="0" dirty="0" smtClean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78000" y="1851441"/>
            <a:ext cx="2670000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cs-CZ" noProof="0" dirty="0" err="1" smtClean="0"/>
              <a:t>Click</a:t>
            </a:r>
            <a:r>
              <a:rPr lang="cs-CZ" noProof="0" dirty="0" smtClean="0"/>
              <a:t> to </a:t>
            </a:r>
            <a:r>
              <a:rPr lang="cs-CZ" noProof="0" dirty="0" err="1" smtClean="0"/>
              <a:t>edit</a:t>
            </a:r>
            <a:r>
              <a:rPr lang="cs-CZ" noProof="0" dirty="0" smtClean="0"/>
              <a:t> Master text </a:t>
            </a:r>
            <a:r>
              <a:rPr lang="cs-CZ" noProof="0" dirty="0" err="1" smtClean="0"/>
              <a:t>styles</a:t>
            </a:r>
            <a:endParaRPr lang="cs-CZ" noProof="0" dirty="0" smtClean="0"/>
          </a:p>
          <a:p>
            <a:pPr lvl="1"/>
            <a:r>
              <a:rPr lang="cs-CZ" noProof="0" dirty="0" smtClean="0"/>
              <a:t>Second </a:t>
            </a:r>
            <a:r>
              <a:rPr lang="cs-CZ" noProof="0" dirty="0" err="1" smtClean="0"/>
              <a:t>level</a:t>
            </a:r>
            <a:endParaRPr lang="cs-CZ" noProof="0" dirty="0" smtClean="0"/>
          </a:p>
          <a:p>
            <a:pPr lvl="2"/>
            <a:r>
              <a:rPr lang="cs-CZ" noProof="0" dirty="0" err="1" smtClean="0"/>
              <a:t>Third</a:t>
            </a:r>
            <a:r>
              <a:rPr lang="cs-CZ" noProof="0" dirty="0" smtClean="0"/>
              <a:t> </a:t>
            </a:r>
            <a:r>
              <a:rPr lang="cs-CZ" noProof="0" dirty="0" err="1" smtClean="0"/>
              <a:t>level</a:t>
            </a:r>
            <a:endParaRPr lang="cs-CZ" noProof="0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095999" y="1851441"/>
            <a:ext cx="2678365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cs-CZ" noProof="0" dirty="0" err="1" smtClean="0"/>
              <a:t>Click</a:t>
            </a:r>
            <a:r>
              <a:rPr lang="cs-CZ" noProof="0" dirty="0" smtClean="0"/>
              <a:t> to </a:t>
            </a:r>
            <a:r>
              <a:rPr lang="cs-CZ" noProof="0" dirty="0" err="1" smtClean="0"/>
              <a:t>edit</a:t>
            </a:r>
            <a:r>
              <a:rPr lang="cs-CZ" noProof="0" dirty="0" smtClean="0"/>
              <a:t> Master text </a:t>
            </a:r>
            <a:r>
              <a:rPr lang="cs-CZ" noProof="0" dirty="0" err="1" smtClean="0"/>
              <a:t>styles</a:t>
            </a:r>
            <a:endParaRPr lang="cs-CZ" noProof="0" dirty="0" smtClean="0"/>
          </a:p>
          <a:p>
            <a:pPr lvl="1"/>
            <a:r>
              <a:rPr lang="cs-CZ" noProof="0" dirty="0" smtClean="0"/>
              <a:t>Second </a:t>
            </a:r>
            <a:r>
              <a:rPr lang="cs-CZ" noProof="0" dirty="0" err="1" smtClean="0"/>
              <a:t>level</a:t>
            </a:r>
            <a:endParaRPr lang="cs-CZ" noProof="0" dirty="0" smtClean="0"/>
          </a:p>
          <a:p>
            <a:pPr lvl="2"/>
            <a:r>
              <a:rPr lang="cs-CZ" noProof="0" dirty="0" err="1" smtClean="0"/>
              <a:t>Third</a:t>
            </a:r>
            <a:r>
              <a:rPr lang="cs-CZ" noProof="0" dirty="0" smtClean="0"/>
              <a:t> </a:t>
            </a:r>
            <a:r>
              <a:rPr lang="cs-CZ" noProof="0" dirty="0" err="1" smtClean="0"/>
              <a:t>level</a:t>
            </a:r>
            <a:endParaRPr lang="cs-CZ" noProof="0" dirty="0" smtClean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4594479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cs-CZ" noProof="0" dirty="0" err="1" smtClean="0"/>
              <a:t>Click</a:t>
            </a:r>
            <a:r>
              <a:rPr lang="cs-CZ" noProof="0" dirty="0" smtClean="0"/>
              <a:t> to </a:t>
            </a:r>
            <a:r>
              <a:rPr lang="cs-CZ" noProof="0" dirty="0" err="1" smtClean="0"/>
              <a:t>edit</a:t>
            </a:r>
            <a:r>
              <a:rPr lang="cs-CZ" noProof="0" dirty="0" smtClean="0"/>
              <a:t> Master </a:t>
            </a:r>
            <a:r>
              <a:rPr lang="cs-CZ" noProof="0" dirty="0" err="1" smtClean="0"/>
              <a:t>title</a:t>
            </a:r>
            <a:r>
              <a:rPr lang="cs-CZ" noProof="0" dirty="0" smtClean="0"/>
              <a:t> style</a:t>
            </a:r>
            <a:endParaRPr lang="cs-CZ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6236" y="1700213"/>
            <a:ext cx="1800000" cy="1080000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76236" y="2899875"/>
            <a:ext cx="1800000" cy="1080000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76236" y="4099537"/>
            <a:ext cx="1800000" cy="1080000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76236" y="5299199"/>
            <a:ext cx="1800000" cy="1080000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319454" y="2896827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 smtClean="0"/>
              <a:t>Click</a:t>
            </a:r>
            <a:r>
              <a:rPr lang="cs-CZ" noProof="0" dirty="0" smtClean="0"/>
              <a:t> to </a:t>
            </a:r>
            <a:r>
              <a:rPr lang="cs-CZ" noProof="0" dirty="0" err="1" smtClean="0"/>
              <a:t>edit</a:t>
            </a:r>
            <a:r>
              <a:rPr lang="cs-CZ" noProof="0" dirty="0" smtClean="0"/>
              <a:t> Master text </a:t>
            </a:r>
            <a:r>
              <a:rPr lang="cs-CZ" noProof="0" dirty="0" err="1" smtClean="0"/>
              <a:t>styles</a:t>
            </a:r>
            <a:endParaRPr lang="cs-CZ" noProof="0" dirty="0" smtClean="0"/>
          </a:p>
          <a:p>
            <a:pPr lvl="1"/>
            <a:r>
              <a:rPr lang="cs-CZ" noProof="0" dirty="0" smtClean="0"/>
              <a:t>Second </a:t>
            </a:r>
            <a:r>
              <a:rPr lang="cs-CZ" noProof="0" dirty="0" err="1" smtClean="0"/>
              <a:t>level</a:t>
            </a:r>
            <a:endParaRPr lang="cs-CZ" noProof="0" dirty="0" smtClean="0"/>
          </a:p>
          <a:p>
            <a:pPr lvl="2"/>
            <a:r>
              <a:rPr lang="cs-CZ" noProof="0" dirty="0" err="1" smtClean="0"/>
              <a:t>Third</a:t>
            </a:r>
            <a:r>
              <a:rPr lang="cs-CZ" noProof="0" dirty="0" smtClean="0"/>
              <a:t> </a:t>
            </a:r>
            <a:r>
              <a:rPr lang="cs-CZ" noProof="0" dirty="0" err="1" smtClean="0"/>
              <a:t>level</a:t>
            </a:r>
            <a:endParaRPr lang="cs-CZ" noProof="0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319454" y="1695641"/>
            <a:ext cx="6428546" cy="1084572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 smtClean="0"/>
              <a:t>Click</a:t>
            </a:r>
            <a:r>
              <a:rPr lang="cs-CZ" noProof="0" dirty="0" smtClean="0"/>
              <a:t> to </a:t>
            </a:r>
            <a:r>
              <a:rPr lang="cs-CZ" noProof="0" dirty="0" err="1" smtClean="0"/>
              <a:t>edit</a:t>
            </a:r>
            <a:r>
              <a:rPr lang="cs-CZ" noProof="0" dirty="0" smtClean="0"/>
              <a:t> Master text </a:t>
            </a:r>
            <a:r>
              <a:rPr lang="cs-CZ" noProof="0" dirty="0" err="1" smtClean="0"/>
              <a:t>styles</a:t>
            </a:r>
            <a:endParaRPr lang="cs-CZ" noProof="0" dirty="0" smtClean="0"/>
          </a:p>
          <a:p>
            <a:pPr lvl="1"/>
            <a:r>
              <a:rPr lang="cs-CZ" noProof="0" dirty="0" smtClean="0"/>
              <a:t>Second </a:t>
            </a:r>
            <a:r>
              <a:rPr lang="cs-CZ" noProof="0" dirty="0" err="1" smtClean="0"/>
              <a:t>level</a:t>
            </a:r>
            <a:endParaRPr lang="cs-CZ" noProof="0" dirty="0" smtClean="0"/>
          </a:p>
          <a:p>
            <a:pPr lvl="2"/>
            <a:r>
              <a:rPr lang="cs-CZ" noProof="0" dirty="0" err="1" smtClean="0"/>
              <a:t>Third</a:t>
            </a:r>
            <a:r>
              <a:rPr lang="cs-CZ" noProof="0" dirty="0" smtClean="0"/>
              <a:t> </a:t>
            </a:r>
            <a:r>
              <a:rPr lang="cs-CZ" noProof="0" dirty="0" err="1" smtClean="0"/>
              <a:t>level</a:t>
            </a:r>
            <a:endParaRPr lang="cs-CZ" noProof="0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319454" y="4096489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 smtClean="0"/>
              <a:t>Click</a:t>
            </a:r>
            <a:r>
              <a:rPr lang="cs-CZ" noProof="0" dirty="0" smtClean="0"/>
              <a:t> to </a:t>
            </a:r>
            <a:r>
              <a:rPr lang="cs-CZ" noProof="0" dirty="0" err="1" smtClean="0"/>
              <a:t>edit</a:t>
            </a:r>
            <a:r>
              <a:rPr lang="cs-CZ" noProof="0" dirty="0" smtClean="0"/>
              <a:t> Master text </a:t>
            </a:r>
            <a:r>
              <a:rPr lang="cs-CZ" noProof="0" dirty="0" err="1" smtClean="0"/>
              <a:t>styles</a:t>
            </a:r>
            <a:endParaRPr lang="cs-CZ" noProof="0" dirty="0" smtClean="0"/>
          </a:p>
          <a:p>
            <a:pPr lvl="1"/>
            <a:r>
              <a:rPr lang="cs-CZ" noProof="0" dirty="0" smtClean="0"/>
              <a:t>Second </a:t>
            </a:r>
            <a:r>
              <a:rPr lang="cs-CZ" noProof="0" dirty="0" err="1" smtClean="0"/>
              <a:t>level</a:t>
            </a:r>
            <a:endParaRPr lang="cs-CZ" noProof="0" dirty="0" smtClean="0"/>
          </a:p>
          <a:p>
            <a:pPr lvl="2"/>
            <a:r>
              <a:rPr lang="cs-CZ" noProof="0" dirty="0" err="1" smtClean="0"/>
              <a:t>Third</a:t>
            </a:r>
            <a:r>
              <a:rPr lang="cs-CZ" noProof="0" dirty="0" smtClean="0"/>
              <a:t> </a:t>
            </a:r>
            <a:r>
              <a:rPr lang="cs-CZ" noProof="0" dirty="0" err="1" smtClean="0"/>
              <a:t>level</a:t>
            </a:r>
            <a:endParaRPr lang="cs-CZ" noProof="0" dirty="0" smtClean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2319454" y="5296151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cs-CZ" noProof="0" dirty="0" err="1" smtClean="0"/>
              <a:t>Click</a:t>
            </a:r>
            <a:r>
              <a:rPr lang="cs-CZ" noProof="0" dirty="0" smtClean="0"/>
              <a:t> to </a:t>
            </a:r>
            <a:r>
              <a:rPr lang="cs-CZ" noProof="0" dirty="0" err="1" smtClean="0"/>
              <a:t>edit</a:t>
            </a:r>
            <a:r>
              <a:rPr lang="cs-CZ" noProof="0" dirty="0" smtClean="0"/>
              <a:t> Master text </a:t>
            </a:r>
            <a:r>
              <a:rPr lang="cs-CZ" noProof="0" dirty="0" err="1" smtClean="0"/>
              <a:t>styles</a:t>
            </a:r>
            <a:endParaRPr lang="cs-CZ" noProof="0" dirty="0" smtClean="0"/>
          </a:p>
          <a:p>
            <a:pPr lvl="1"/>
            <a:r>
              <a:rPr lang="cs-CZ" noProof="0" dirty="0" smtClean="0"/>
              <a:t>Second </a:t>
            </a:r>
            <a:r>
              <a:rPr lang="cs-CZ" noProof="0" dirty="0" err="1" smtClean="0"/>
              <a:t>level</a:t>
            </a:r>
            <a:endParaRPr lang="cs-CZ" noProof="0" dirty="0" smtClean="0"/>
          </a:p>
          <a:p>
            <a:pPr lvl="2"/>
            <a:r>
              <a:rPr lang="cs-CZ" noProof="0" dirty="0" err="1" smtClean="0"/>
              <a:t>Third</a:t>
            </a:r>
            <a:r>
              <a:rPr lang="cs-CZ" noProof="0" dirty="0" smtClean="0"/>
              <a:t> </a:t>
            </a:r>
            <a:r>
              <a:rPr lang="cs-CZ" noProof="0" dirty="0" err="1" smtClean="0"/>
              <a:t>level</a:t>
            </a:r>
            <a:endParaRPr lang="cs-CZ" noProof="0" dirty="0" smtClean="0"/>
          </a:p>
        </p:txBody>
      </p:sp>
    </p:spTree>
    <p:extLst>
      <p:ext uri="{BB962C8B-B14F-4D97-AF65-F5344CB8AC3E}">
        <p14:creationId xmlns:p14="http://schemas.microsoft.com/office/powerpoint/2010/main" val="3854727404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_long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 err="1">
                <a:latin typeface="+mn-lt"/>
              </a:rPr>
              <a:t>Presentation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title</a:t>
            </a:r>
            <a:r>
              <a:rPr lang="cs-CZ" sz="650" dirty="0">
                <a:latin typeface="+mn-lt"/>
              </a:rPr>
              <a:t/>
            </a:r>
            <a:br>
              <a:rPr lang="cs-CZ" sz="650" dirty="0">
                <a:latin typeface="+mn-lt"/>
              </a:rPr>
            </a:br>
            <a:r>
              <a:rPr lang="cs-CZ" sz="650" dirty="0">
                <a:latin typeface="+mn-lt"/>
              </a:rPr>
              <a:t>[To </a:t>
            </a:r>
            <a:r>
              <a:rPr lang="cs-CZ" sz="650" dirty="0" err="1">
                <a:latin typeface="+mn-lt"/>
              </a:rPr>
              <a:t>edit</a:t>
            </a:r>
            <a:r>
              <a:rPr lang="cs-CZ" sz="650" dirty="0">
                <a:latin typeface="+mn-lt"/>
              </a:rPr>
              <a:t>, </a:t>
            </a:r>
            <a:r>
              <a:rPr lang="cs-CZ" sz="650" dirty="0" err="1">
                <a:latin typeface="+mn-lt"/>
              </a:rPr>
              <a:t>click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View</a:t>
            </a:r>
            <a:r>
              <a:rPr lang="cs-CZ" sz="650" dirty="0">
                <a:latin typeface="+mn-lt"/>
              </a:rPr>
              <a:t>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Master]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© </a:t>
            </a:r>
            <a:r>
              <a:rPr lang="cs-CZ" sz="650" dirty="0" smtClean="0">
                <a:latin typeface="+mn-lt"/>
              </a:rPr>
              <a:t>2018 </a:t>
            </a:r>
            <a:r>
              <a:rPr lang="cs-CZ" sz="650" dirty="0">
                <a:latin typeface="+mn-lt"/>
              </a:rPr>
              <a:t>Pro více informací kontaktujte Deloitte Česká republika.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ECA73565-3E9F-424E-A170-1490924916D5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7825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72050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cs-CZ" noProof="0" dirty="0" err="1" smtClean="0"/>
              <a:t>Click</a:t>
            </a:r>
            <a:r>
              <a:rPr lang="cs-CZ" noProof="0" dirty="0" smtClean="0"/>
              <a:t> to </a:t>
            </a:r>
            <a:r>
              <a:rPr lang="cs-CZ" noProof="0" dirty="0" err="1" smtClean="0"/>
              <a:t>edit</a:t>
            </a:r>
            <a:r>
              <a:rPr lang="cs-CZ" noProof="0" dirty="0" smtClean="0"/>
              <a:t> Master </a:t>
            </a:r>
            <a:r>
              <a:rPr lang="cs-CZ" noProof="0" dirty="0" err="1" smtClean="0"/>
              <a:t>title</a:t>
            </a:r>
            <a:r>
              <a:rPr lang="cs-CZ" noProof="0" dirty="0" smtClean="0"/>
              <a:t> style</a:t>
            </a:r>
            <a:endParaRPr lang="cs-CZ" noProof="0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376236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4972090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663600" y="1827213"/>
            <a:ext cx="2084400" cy="9694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 smtClean="0"/>
              <a:t>Click</a:t>
            </a:r>
            <a:r>
              <a:rPr lang="cs-CZ" noProof="0" dirty="0" smtClean="0"/>
              <a:t> to </a:t>
            </a:r>
            <a:r>
              <a:rPr lang="cs-CZ" noProof="0" dirty="0" err="1" smtClean="0"/>
              <a:t>edit</a:t>
            </a:r>
            <a:r>
              <a:rPr lang="cs-CZ" noProof="0" dirty="0" smtClean="0"/>
              <a:t> Master text </a:t>
            </a:r>
            <a:r>
              <a:rPr lang="cs-CZ" noProof="0" dirty="0" err="1" smtClean="0"/>
              <a:t>styles</a:t>
            </a:r>
            <a:endParaRPr lang="cs-CZ" noProof="0" dirty="0" smtClean="0"/>
          </a:p>
          <a:p>
            <a:pPr lvl="1"/>
            <a:r>
              <a:rPr lang="cs-CZ" noProof="0" dirty="0" smtClean="0"/>
              <a:t>Second </a:t>
            </a:r>
            <a:r>
              <a:rPr lang="cs-CZ" noProof="0" dirty="0" err="1" smtClean="0"/>
              <a:t>level</a:t>
            </a:r>
            <a:endParaRPr lang="cs-CZ" noProof="0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072964" y="1827213"/>
            <a:ext cx="2085569" cy="972000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 smtClean="0"/>
              <a:t>Click</a:t>
            </a:r>
            <a:r>
              <a:rPr lang="cs-CZ" noProof="0" dirty="0" smtClean="0"/>
              <a:t> to </a:t>
            </a:r>
            <a:r>
              <a:rPr lang="cs-CZ" noProof="0" dirty="0" err="1" smtClean="0"/>
              <a:t>edit</a:t>
            </a:r>
            <a:r>
              <a:rPr lang="cs-CZ" noProof="0" dirty="0" smtClean="0"/>
              <a:t> Master text </a:t>
            </a:r>
            <a:r>
              <a:rPr lang="cs-CZ" noProof="0" dirty="0" err="1" smtClean="0"/>
              <a:t>styles</a:t>
            </a:r>
            <a:endParaRPr lang="cs-CZ" noProof="0" dirty="0" smtClean="0"/>
          </a:p>
          <a:p>
            <a:pPr lvl="1"/>
            <a:r>
              <a:rPr lang="cs-CZ" noProof="0" dirty="0" smtClean="0"/>
              <a:t>Second </a:t>
            </a:r>
            <a:r>
              <a:rPr lang="cs-CZ" noProof="0" dirty="0" err="1" smtClean="0"/>
              <a:t>level</a:t>
            </a:r>
            <a:endParaRPr lang="cs-CZ" noProof="0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376236" y="2957885"/>
            <a:ext cx="3782297" cy="3421314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 smtClean="0"/>
              <a:t>Click</a:t>
            </a:r>
            <a:r>
              <a:rPr lang="cs-CZ" noProof="0" dirty="0" smtClean="0"/>
              <a:t> to </a:t>
            </a:r>
            <a:r>
              <a:rPr lang="cs-CZ" noProof="0" dirty="0" err="1" smtClean="0"/>
              <a:t>edit</a:t>
            </a:r>
            <a:r>
              <a:rPr lang="cs-CZ" noProof="0" dirty="0" smtClean="0"/>
              <a:t> Master text </a:t>
            </a:r>
            <a:r>
              <a:rPr lang="cs-CZ" noProof="0" dirty="0" err="1" smtClean="0"/>
              <a:t>styles</a:t>
            </a:r>
            <a:endParaRPr lang="cs-CZ" noProof="0" dirty="0" smtClean="0"/>
          </a:p>
          <a:p>
            <a:pPr lvl="1"/>
            <a:r>
              <a:rPr lang="cs-CZ" noProof="0" dirty="0" smtClean="0"/>
              <a:t>Second </a:t>
            </a:r>
            <a:r>
              <a:rPr lang="cs-CZ" noProof="0" dirty="0" err="1" smtClean="0"/>
              <a:t>level</a:t>
            </a:r>
            <a:endParaRPr lang="cs-CZ" noProof="0" dirty="0" smtClean="0"/>
          </a:p>
          <a:p>
            <a:pPr lvl="2"/>
            <a:r>
              <a:rPr lang="cs-CZ" noProof="0" dirty="0" err="1" smtClean="0"/>
              <a:t>Third</a:t>
            </a:r>
            <a:r>
              <a:rPr lang="cs-CZ" noProof="0" dirty="0" smtClean="0"/>
              <a:t> </a:t>
            </a:r>
            <a:r>
              <a:rPr lang="cs-CZ" noProof="0" dirty="0" err="1" smtClean="0"/>
              <a:t>level</a:t>
            </a:r>
            <a:endParaRPr lang="cs-CZ" noProof="0" dirty="0" smtClean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4972090" y="2957885"/>
            <a:ext cx="3775910" cy="3421314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cs-CZ" noProof="0" dirty="0" err="1" smtClean="0"/>
              <a:t>Click</a:t>
            </a:r>
            <a:r>
              <a:rPr lang="cs-CZ" noProof="0" dirty="0" smtClean="0"/>
              <a:t> to </a:t>
            </a:r>
            <a:r>
              <a:rPr lang="cs-CZ" noProof="0" dirty="0" err="1" smtClean="0"/>
              <a:t>edit</a:t>
            </a:r>
            <a:r>
              <a:rPr lang="cs-CZ" noProof="0" dirty="0" smtClean="0"/>
              <a:t> Master text </a:t>
            </a:r>
            <a:r>
              <a:rPr lang="cs-CZ" noProof="0" dirty="0" err="1" smtClean="0"/>
              <a:t>styles</a:t>
            </a:r>
            <a:endParaRPr lang="cs-CZ" noProof="0" dirty="0" smtClean="0"/>
          </a:p>
          <a:p>
            <a:pPr lvl="1"/>
            <a:r>
              <a:rPr lang="cs-CZ" noProof="0" dirty="0" smtClean="0"/>
              <a:t>Second </a:t>
            </a:r>
            <a:r>
              <a:rPr lang="cs-CZ" noProof="0" dirty="0" err="1" smtClean="0"/>
              <a:t>level</a:t>
            </a:r>
            <a:endParaRPr lang="cs-CZ" noProof="0" dirty="0" smtClean="0"/>
          </a:p>
          <a:p>
            <a:pPr lvl="2"/>
            <a:r>
              <a:rPr lang="cs-CZ" noProof="0" dirty="0" err="1" smtClean="0"/>
              <a:t>Third</a:t>
            </a:r>
            <a:r>
              <a:rPr lang="cs-CZ" noProof="0" dirty="0" smtClean="0"/>
              <a:t> </a:t>
            </a:r>
            <a:r>
              <a:rPr lang="cs-CZ" noProof="0" dirty="0" err="1" smtClean="0"/>
              <a:t>level</a:t>
            </a:r>
            <a:endParaRPr lang="cs-CZ" noProof="0" dirty="0" smtClean="0"/>
          </a:p>
        </p:txBody>
      </p:sp>
    </p:spTree>
    <p:extLst>
      <p:ext uri="{BB962C8B-B14F-4D97-AF65-F5344CB8AC3E}">
        <p14:creationId xmlns:p14="http://schemas.microsoft.com/office/powerpoint/2010/main" val="106695154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 err="1">
                <a:latin typeface="+mn-lt"/>
              </a:rPr>
              <a:t>Presentation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title</a:t>
            </a:r>
            <a:r>
              <a:rPr lang="cs-CZ" sz="650" dirty="0">
                <a:latin typeface="+mn-lt"/>
              </a:rPr>
              <a:t/>
            </a:r>
            <a:br>
              <a:rPr lang="cs-CZ" sz="650" dirty="0">
                <a:latin typeface="+mn-lt"/>
              </a:rPr>
            </a:br>
            <a:r>
              <a:rPr lang="cs-CZ" sz="650" dirty="0">
                <a:latin typeface="+mn-lt"/>
              </a:rPr>
              <a:t>[To </a:t>
            </a:r>
            <a:r>
              <a:rPr lang="cs-CZ" sz="650" dirty="0" err="1">
                <a:latin typeface="+mn-lt"/>
              </a:rPr>
              <a:t>edit</a:t>
            </a:r>
            <a:r>
              <a:rPr lang="cs-CZ" sz="650" dirty="0">
                <a:latin typeface="+mn-lt"/>
              </a:rPr>
              <a:t>, </a:t>
            </a:r>
            <a:r>
              <a:rPr lang="cs-CZ" sz="650" dirty="0" err="1">
                <a:latin typeface="+mn-lt"/>
              </a:rPr>
              <a:t>click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View</a:t>
            </a:r>
            <a:r>
              <a:rPr lang="cs-CZ" sz="650" dirty="0">
                <a:latin typeface="+mn-lt"/>
              </a:rPr>
              <a:t>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Master]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© </a:t>
            </a:r>
            <a:r>
              <a:rPr lang="cs-CZ" sz="650" dirty="0" smtClean="0">
                <a:latin typeface="+mn-lt"/>
              </a:rPr>
              <a:t>2018 </a:t>
            </a:r>
            <a:r>
              <a:rPr lang="cs-CZ" sz="650" dirty="0">
                <a:latin typeface="+mn-lt"/>
              </a:rPr>
              <a:t>Pro více informací kontaktujte Deloitte Česká republika.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5EA9870E-37B4-4C56-9679-41857420FC11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7825" y="1706563"/>
            <a:ext cx="41227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68838" y="1700213"/>
            <a:ext cx="4105275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7825" y="4065588"/>
            <a:ext cx="41227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68838" y="4065588"/>
            <a:ext cx="4105275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0"/>
            <a:ext cx="8391525" cy="334100"/>
          </a:xfrm>
        </p:spPr>
        <p:txBody>
          <a:bodyPr/>
          <a:lstStyle/>
          <a:p>
            <a:r>
              <a:rPr lang="cs-CZ" noProof="0" dirty="0" err="1" smtClean="0"/>
              <a:t>Click</a:t>
            </a:r>
            <a:r>
              <a:rPr lang="cs-CZ" noProof="0" dirty="0" smtClean="0"/>
              <a:t> to </a:t>
            </a:r>
            <a:r>
              <a:rPr lang="cs-CZ" noProof="0" dirty="0" err="1" smtClean="0"/>
              <a:t>edit</a:t>
            </a:r>
            <a:r>
              <a:rPr lang="cs-CZ" noProof="0" dirty="0" smtClean="0"/>
              <a:t> Master </a:t>
            </a:r>
            <a:r>
              <a:rPr lang="cs-CZ" noProof="0" dirty="0" err="1" smtClean="0"/>
              <a:t>title</a:t>
            </a:r>
            <a:r>
              <a:rPr lang="cs-CZ" noProof="0" dirty="0" smtClean="0"/>
              <a:t> style</a:t>
            </a:r>
            <a:endParaRPr lang="cs-CZ" noProof="0" dirty="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378000" y="1880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cs-CZ" noProof="0" dirty="0" err="1" smtClean="0"/>
              <a:t>Click</a:t>
            </a:r>
            <a:r>
              <a:rPr lang="cs-CZ" noProof="0" dirty="0" smtClean="0"/>
              <a:t> </a:t>
            </a:r>
            <a:r>
              <a:rPr lang="cs-CZ" noProof="0" dirty="0" err="1" smtClean="0"/>
              <a:t>icon</a:t>
            </a:r>
            <a:r>
              <a:rPr lang="cs-CZ" noProof="0" dirty="0" smtClean="0"/>
              <a:t> to </a:t>
            </a:r>
            <a:r>
              <a:rPr lang="cs-CZ" noProof="0" dirty="0" err="1" smtClean="0"/>
              <a:t>add</a:t>
            </a:r>
            <a:r>
              <a:rPr lang="cs-CZ" noProof="0" dirty="0" smtClean="0"/>
              <a:t> </a:t>
            </a:r>
            <a:r>
              <a:rPr lang="cs-CZ" noProof="0" dirty="0" err="1" smtClean="0"/>
              <a:t>picture</a:t>
            </a:r>
            <a:endParaRPr lang="cs-CZ" noProof="0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4668064" y="1880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cs-CZ" noProof="0" dirty="0" err="1" smtClean="0"/>
              <a:t>Click</a:t>
            </a:r>
            <a:r>
              <a:rPr lang="cs-CZ" noProof="0" dirty="0" smtClean="0"/>
              <a:t> </a:t>
            </a:r>
            <a:r>
              <a:rPr lang="cs-CZ" noProof="0" dirty="0" err="1" smtClean="0"/>
              <a:t>icon</a:t>
            </a:r>
            <a:r>
              <a:rPr lang="cs-CZ" noProof="0" dirty="0" smtClean="0"/>
              <a:t> to </a:t>
            </a:r>
            <a:r>
              <a:rPr lang="cs-CZ" noProof="0" dirty="0" err="1" smtClean="0"/>
              <a:t>add</a:t>
            </a:r>
            <a:r>
              <a:rPr lang="cs-CZ" noProof="0" dirty="0" smtClean="0"/>
              <a:t> </a:t>
            </a:r>
            <a:r>
              <a:rPr lang="cs-CZ" noProof="0" dirty="0" err="1" smtClean="0"/>
              <a:t>picture</a:t>
            </a:r>
            <a:endParaRPr lang="cs-CZ" noProof="0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378000" y="4256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cs-CZ" noProof="0" dirty="0" err="1" smtClean="0"/>
              <a:t>Click</a:t>
            </a:r>
            <a:r>
              <a:rPr lang="cs-CZ" noProof="0" dirty="0" smtClean="0"/>
              <a:t> </a:t>
            </a:r>
            <a:r>
              <a:rPr lang="cs-CZ" noProof="0" dirty="0" err="1" smtClean="0"/>
              <a:t>icon</a:t>
            </a:r>
            <a:r>
              <a:rPr lang="cs-CZ" noProof="0" dirty="0" smtClean="0"/>
              <a:t> to </a:t>
            </a:r>
            <a:r>
              <a:rPr lang="cs-CZ" noProof="0" dirty="0" err="1" smtClean="0"/>
              <a:t>add</a:t>
            </a:r>
            <a:r>
              <a:rPr lang="cs-CZ" noProof="0" dirty="0" smtClean="0"/>
              <a:t> </a:t>
            </a:r>
            <a:r>
              <a:rPr lang="cs-CZ" noProof="0" dirty="0" err="1" smtClean="0"/>
              <a:t>picture</a:t>
            </a:r>
            <a:endParaRPr lang="cs-CZ" noProof="0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4668064" y="4256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cs-CZ" noProof="0" dirty="0" err="1" smtClean="0"/>
              <a:t>Click</a:t>
            </a:r>
            <a:r>
              <a:rPr lang="cs-CZ" noProof="0" dirty="0" smtClean="0"/>
              <a:t> </a:t>
            </a:r>
            <a:r>
              <a:rPr lang="cs-CZ" noProof="0" dirty="0" err="1" smtClean="0"/>
              <a:t>icon</a:t>
            </a:r>
            <a:r>
              <a:rPr lang="cs-CZ" noProof="0" dirty="0" smtClean="0"/>
              <a:t> to </a:t>
            </a:r>
            <a:r>
              <a:rPr lang="cs-CZ" noProof="0" dirty="0" err="1" smtClean="0"/>
              <a:t>add</a:t>
            </a:r>
            <a:r>
              <a:rPr lang="cs-CZ" noProof="0" dirty="0" smtClean="0"/>
              <a:t> </a:t>
            </a:r>
            <a:r>
              <a:rPr lang="cs-CZ" noProof="0" dirty="0" err="1" smtClean="0"/>
              <a:t>picture</a:t>
            </a:r>
            <a:endParaRPr lang="cs-CZ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012612" y="1880213"/>
            <a:ext cx="2466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cs-CZ" noProof="0" dirty="0" err="1" smtClean="0"/>
              <a:t>Click</a:t>
            </a:r>
            <a:r>
              <a:rPr lang="cs-CZ" noProof="0" dirty="0" smtClean="0"/>
              <a:t> to </a:t>
            </a:r>
            <a:r>
              <a:rPr lang="cs-CZ" noProof="0" dirty="0" err="1" smtClean="0"/>
              <a:t>edit</a:t>
            </a:r>
            <a:r>
              <a:rPr lang="cs-CZ" noProof="0" dirty="0" smtClean="0"/>
              <a:t> Master text </a:t>
            </a:r>
            <a:r>
              <a:rPr lang="cs-CZ" noProof="0" dirty="0" err="1" smtClean="0"/>
              <a:t>styles</a:t>
            </a:r>
            <a:endParaRPr lang="cs-CZ" noProof="0" dirty="0" smtClean="0"/>
          </a:p>
          <a:p>
            <a:pPr lvl="1"/>
            <a:r>
              <a:rPr lang="cs-CZ" noProof="0" dirty="0" smtClean="0"/>
              <a:t>Second </a:t>
            </a:r>
            <a:r>
              <a:rPr lang="cs-CZ" noProof="0" dirty="0" err="1" smtClean="0"/>
              <a:t>level</a:t>
            </a:r>
            <a:endParaRPr lang="cs-CZ" noProof="0" dirty="0" smtClean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6297420" y="1880213"/>
            <a:ext cx="247694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cs-CZ" noProof="0" dirty="0" err="1" smtClean="0"/>
              <a:t>Click</a:t>
            </a:r>
            <a:r>
              <a:rPr lang="cs-CZ" noProof="0" dirty="0" smtClean="0"/>
              <a:t> to </a:t>
            </a:r>
            <a:r>
              <a:rPr lang="cs-CZ" noProof="0" dirty="0" err="1" smtClean="0"/>
              <a:t>edit</a:t>
            </a:r>
            <a:r>
              <a:rPr lang="cs-CZ" noProof="0" dirty="0" smtClean="0"/>
              <a:t> Master text </a:t>
            </a:r>
            <a:r>
              <a:rPr lang="cs-CZ" noProof="0" dirty="0" err="1" smtClean="0"/>
              <a:t>styles</a:t>
            </a:r>
            <a:endParaRPr lang="cs-CZ" noProof="0" dirty="0" smtClean="0"/>
          </a:p>
          <a:p>
            <a:pPr lvl="1"/>
            <a:r>
              <a:rPr lang="cs-CZ" noProof="0" dirty="0" smtClean="0"/>
              <a:t>Second </a:t>
            </a:r>
            <a:r>
              <a:rPr lang="cs-CZ" noProof="0" dirty="0" err="1" smtClean="0"/>
              <a:t>level</a:t>
            </a:r>
            <a:endParaRPr lang="cs-CZ" noProof="0" dirty="0" smtClean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012612" y="4256213"/>
            <a:ext cx="2466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cs-CZ" noProof="0" dirty="0" err="1" smtClean="0"/>
              <a:t>Click</a:t>
            </a:r>
            <a:r>
              <a:rPr lang="cs-CZ" noProof="0" dirty="0" smtClean="0"/>
              <a:t> to </a:t>
            </a:r>
            <a:r>
              <a:rPr lang="cs-CZ" noProof="0" dirty="0" err="1" smtClean="0"/>
              <a:t>edit</a:t>
            </a:r>
            <a:r>
              <a:rPr lang="cs-CZ" noProof="0" dirty="0" smtClean="0"/>
              <a:t> Master text </a:t>
            </a:r>
            <a:r>
              <a:rPr lang="cs-CZ" noProof="0" dirty="0" err="1" smtClean="0"/>
              <a:t>styles</a:t>
            </a:r>
            <a:endParaRPr lang="cs-CZ" noProof="0" dirty="0" smtClean="0"/>
          </a:p>
          <a:p>
            <a:pPr lvl="1"/>
            <a:r>
              <a:rPr lang="cs-CZ" noProof="0" dirty="0" smtClean="0"/>
              <a:t>Second </a:t>
            </a:r>
            <a:r>
              <a:rPr lang="cs-CZ" noProof="0" dirty="0" err="1" smtClean="0"/>
              <a:t>level</a:t>
            </a:r>
            <a:endParaRPr lang="cs-CZ" noProof="0" dirty="0" smtClean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6297420" y="4256213"/>
            <a:ext cx="247694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cs-CZ" noProof="0" dirty="0" err="1" smtClean="0"/>
              <a:t>Click</a:t>
            </a:r>
            <a:r>
              <a:rPr lang="cs-CZ" noProof="0" dirty="0" smtClean="0"/>
              <a:t> to </a:t>
            </a:r>
            <a:r>
              <a:rPr lang="cs-CZ" noProof="0" dirty="0" err="1" smtClean="0"/>
              <a:t>edit</a:t>
            </a:r>
            <a:r>
              <a:rPr lang="cs-CZ" noProof="0" dirty="0" smtClean="0"/>
              <a:t> Master text </a:t>
            </a:r>
            <a:r>
              <a:rPr lang="cs-CZ" noProof="0" dirty="0" err="1" smtClean="0"/>
              <a:t>styles</a:t>
            </a:r>
            <a:endParaRPr lang="cs-CZ" noProof="0" dirty="0" smtClean="0"/>
          </a:p>
          <a:p>
            <a:pPr lvl="1"/>
            <a:r>
              <a:rPr lang="cs-CZ" noProof="0" dirty="0" smtClean="0"/>
              <a:t>Second </a:t>
            </a:r>
            <a:r>
              <a:rPr lang="cs-CZ" noProof="0" dirty="0" err="1" smtClean="0"/>
              <a:t>level</a:t>
            </a:r>
            <a:endParaRPr lang="cs-CZ" noProof="0" dirty="0" smtClean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6554001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Let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 err="1">
                <a:latin typeface="+mn-lt"/>
              </a:rPr>
              <a:t>Presentation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title</a:t>
            </a:r>
            <a:r>
              <a:rPr lang="cs-CZ" sz="650" dirty="0">
                <a:latin typeface="+mn-lt"/>
              </a:rPr>
              <a:t/>
            </a:r>
            <a:br>
              <a:rPr lang="cs-CZ" sz="650" dirty="0">
                <a:latin typeface="+mn-lt"/>
              </a:rPr>
            </a:br>
            <a:r>
              <a:rPr lang="cs-CZ" sz="650" dirty="0">
                <a:latin typeface="+mn-lt"/>
              </a:rPr>
              <a:t>[To </a:t>
            </a:r>
            <a:r>
              <a:rPr lang="cs-CZ" sz="650" dirty="0" err="1">
                <a:latin typeface="+mn-lt"/>
              </a:rPr>
              <a:t>edit</a:t>
            </a:r>
            <a:r>
              <a:rPr lang="cs-CZ" sz="650" dirty="0">
                <a:latin typeface="+mn-lt"/>
              </a:rPr>
              <a:t>, </a:t>
            </a:r>
            <a:r>
              <a:rPr lang="cs-CZ" sz="650" dirty="0" err="1">
                <a:latin typeface="+mn-lt"/>
              </a:rPr>
              <a:t>click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View</a:t>
            </a:r>
            <a:r>
              <a:rPr lang="cs-CZ" sz="650" dirty="0">
                <a:latin typeface="+mn-lt"/>
              </a:rPr>
              <a:t>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© </a:t>
            </a:r>
            <a:r>
              <a:rPr lang="cs-CZ" sz="650" dirty="0" smtClean="0">
                <a:latin typeface="+mn-lt"/>
              </a:rPr>
              <a:t>2018 </a:t>
            </a:r>
            <a:r>
              <a:rPr lang="cs-CZ" sz="650" dirty="0">
                <a:latin typeface="+mn-lt"/>
              </a:rPr>
              <a:t>Pro více informací kontaktujte Deloitte Česká republika.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B5233C9A-67D7-4E39-BED9-7B6977CB528C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2160104" y="2372140"/>
            <a:ext cx="6590196" cy="4009612"/>
          </a:xfrm>
          <a:prstGeom prst="rect">
            <a:avLst/>
          </a:prstGeom>
        </p:spPr>
        <p:txBody>
          <a:bodyPr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cs-CZ" noProof="0" dirty="0" err="1" smtClean="0"/>
              <a:t>Click</a:t>
            </a:r>
            <a:r>
              <a:rPr lang="cs-CZ" noProof="0" dirty="0" smtClean="0"/>
              <a:t> to </a:t>
            </a:r>
            <a:r>
              <a:rPr lang="cs-CZ" noProof="0" dirty="0" err="1" smtClean="0"/>
              <a:t>edit</a:t>
            </a:r>
            <a:r>
              <a:rPr lang="cs-CZ" noProof="0" dirty="0" smtClean="0"/>
              <a:t> Master text </a:t>
            </a:r>
            <a:r>
              <a:rPr lang="cs-CZ" noProof="0" dirty="0" err="1" smtClean="0"/>
              <a:t>styles</a:t>
            </a:r>
            <a:endParaRPr lang="cs-CZ" noProof="0" dirty="0" smtClean="0"/>
          </a:p>
          <a:p>
            <a:pPr lvl="1"/>
            <a:r>
              <a:rPr lang="cs-CZ" noProof="0" dirty="0" smtClean="0"/>
              <a:t>Second </a:t>
            </a:r>
            <a:r>
              <a:rPr lang="cs-CZ" noProof="0" dirty="0" err="1" smtClean="0"/>
              <a:t>level</a:t>
            </a:r>
            <a:endParaRPr lang="cs-CZ" noProof="0" dirty="0" smtClean="0"/>
          </a:p>
          <a:p>
            <a:pPr lvl="2"/>
            <a:r>
              <a:rPr lang="cs-CZ" noProof="0" dirty="0" err="1" smtClean="0"/>
              <a:t>Third</a:t>
            </a:r>
            <a:r>
              <a:rPr lang="cs-CZ" noProof="0" dirty="0" smtClean="0"/>
              <a:t> </a:t>
            </a:r>
            <a:r>
              <a:rPr lang="cs-CZ" noProof="0" dirty="0" err="1" smtClean="0"/>
              <a:t>level</a:t>
            </a:r>
            <a:endParaRPr lang="cs-CZ" noProof="0" dirty="0" smtClean="0"/>
          </a:p>
          <a:p>
            <a:pPr lvl="3"/>
            <a:r>
              <a:rPr lang="cs-CZ" noProof="0" dirty="0" err="1" smtClean="0"/>
              <a:t>Fourth</a:t>
            </a:r>
            <a:r>
              <a:rPr lang="cs-CZ" noProof="0" dirty="0" smtClean="0"/>
              <a:t> </a:t>
            </a:r>
            <a:r>
              <a:rPr lang="cs-CZ" noProof="0" dirty="0" err="1" smtClean="0"/>
              <a:t>level</a:t>
            </a:r>
            <a:endParaRPr lang="cs-CZ" noProof="0" dirty="0" smtClean="0"/>
          </a:p>
          <a:p>
            <a:pPr lvl="4"/>
            <a:r>
              <a:rPr lang="cs-CZ" noProof="0" dirty="0" err="1" smtClean="0"/>
              <a:t>Fifth</a:t>
            </a:r>
            <a:r>
              <a:rPr lang="cs-CZ" noProof="0" dirty="0" smtClean="0"/>
              <a:t> </a:t>
            </a:r>
            <a:r>
              <a:rPr lang="cs-CZ" noProof="0" dirty="0" err="1" smtClean="0"/>
              <a:t>level</a:t>
            </a:r>
            <a:endParaRPr lang="cs-CZ" noProof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6770300" y="384350"/>
            <a:ext cx="1980000" cy="1855267"/>
          </a:xfrm>
        </p:spPr>
        <p:txBody>
          <a:bodyPr/>
          <a:lstStyle>
            <a:lvl1pPr>
              <a:spcAft>
                <a:spcPts val="0"/>
              </a:spcAft>
              <a:defRPr sz="700"/>
            </a:lvl1pPr>
            <a:lvl2pPr>
              <a:spcAft>
                <a:spcPts val="0"/>
              </a:spcAft>
              <a:defRPr sz="700"/>
            </a:lvl2pPr>
            <a:lvl3pPr>
              <a:spcAft>
                <a:spcPts val="0"/>
              </a:spcAft>
              <a:defRPr sz="700"/>
            </a:lvl3pPr>
            <a:lvl4pPr>
              <a:spcAft>
                <a:spcPts val="0"/>
              </a:spcAft>
              <a:defRPr sz="700"/>
            </a:lvl4pPr>
            <a:lvl5pPr>
              <a:spcAft>
                <a:spcPts val="0"/>
              </a:spcAft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377991" y="2372140"/>
            <a:ext cx="1620000" cy="4009612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</a:lstStyle>
          <a:p>
            <a:pPr lvl="0"/>
            <a:r>
              <a:rPr lang="cs-CZ" noProof="0" dirty="0" err="1" smtClean="0"/>
              <a:t>Click</a:t>
            </a:r>
            <a:r>
              <a:rPr lang="cs-CZ" noProof="0" dirty="0" smtClean="0"/>
              <a:t> to </a:t>
            </a:r>
            <a:r>
              <a:rPr lang="cs-CZ" noProof="0" dirty="0" err="1" smtClean="0"/>
              <a:t>edit</a:t>
            </a:r>
            <a:r>
              <a:rPr lang="cs-CZ" noProof="0" dirty="0" smtClean="0"/>
              <a:t> Master text </a:t>
            </a:r>
            <a:r>
              <a:rPr lang="cs-CZ" noProof="0" dirty="0" err="1" smtClean="0"/>
              <a:t>styles</a:t>
            </a:r>
            <a:endParaRPr lang="cs-CZ" noProof="0" dirty="0" smtClean="0"/>
          </a:p>
          <a:p>
            <a:pPr lvl="1"/>
            <a:r>
              <a:rPr lang="cs-CZ" noProof="0" dirty="0" smtClean="0"/>
              <a:t>Second </a:t>
            </a:r>
            <a:r>
              <a:rPr lang="cs-CZ" noProof="0" dirty="0" err="1" smtClean="0"/>
              <a:t>level</a:t>
            </a:r>
            <a:endParaRPr lang="cs-CZ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18924520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with side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 err="1">
                <a:latin typeface="+mn-lt"/>
              </a:rPr>
              <a:t>Presentation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title</a:t>
            </a:r>
            <a:r>
              <a:rPr lang="cs-CZ" sz="650" dirty="0">
                <a:latin typeface="+mn-lt"/>
              </a:rPr>
              <a:t/>
            </a:r>
            <a:br>
              <a:rPr lang="cs-CZ" sz="650" dirty="0">
                <a:latin typeface="+mn-lt"/>
              </a:rPr>
            </a:br>
            <a:r>
              <a:rPr lang="cs-CZ" sz="650" dirty="0">
                <a:latin typeface="+mn-lt"/>
              </a:rPr>
              <a:t>[To </a:t>
            </a:r>
            <a:r>
              <a:rPr lang="cs-CZ" sz="650" dirty="0" err="1">
                <a:latin typeface="+mn-lt"/>
              </a:rPr>
              <a:t>edit</a:t>
            </a:r>
            <a:r>
              <a:rPr lang="cs-CZ" sz="650" dirty="0">
                <a:latin typeface="+mn-lt"/>
              </a:rPr>
              <a:t>, </a:t>
            </a:r>
            <a:r>
              <a:rPr lang="cs-CZ" sz="650" dirty="0" err="1">
                <a:latin typeface="+mn-lt"/>
              </a:rPr>
              <a:t>click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View</a:t>
            </a:r>
            <a:r>
              <a:rPr lang="cs-CZ" sz="650" dirty="0">
                <a:latin typeface="+mn-lt"/>
              </a:rPr>
              <a:t>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© </a:t>
            </a:r>
            <a:r>
              <a:rPr lang="cs-CZ" sz="650" dirty="0" smtClean="0">
                <a:latin typeface="+mn-lt"/>
              </a:rPr>
              <a:t>2018 </a:t>
            </a:r>
            <a:r>
              <a:rPr lang="cs-CZ" sz="650" dirty="0">
                <a:latin typeface="+mn-lt"/>
              </a:rPr>
              <a:t>Pro více informací kontaktujte Deloitte Česká republika.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AD28D66E-E672-4A08-B157-E854CEA7EB48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660525"/>
            <a:ext cx="200501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cs-CZ" noProof="0" dirty="0" err="1" smtClean="0"/>
              <a:t>Click</a:t>
            </a:r>
            <a:r>
              <a:rPr lang="cs-CZ" noProof="0" dirty="0" smtClean="0"/>
              <a:t> to </a:t>
            </a:r>
            <a:r>
              <a:rPr lang="cs-CZ" noProof="0" dirty="0" err="1" smtClean="0"/>
              <a:t>edit</a:t>
            </a:r>
            <a:r>
              <a:rPr lang="cs-CZ" noProof="0" dirty="0" smtClean="0"/>
              <a:t> Master </a:t>
            </a:r>
            <a:r>
              <a:rPr lang="cs-CZ" noProof="0" dirty="0" err="1" smtClean="0"/>
              <a:t>title</a:t>
            </a:r>
            <a:r>
              <a:rPr lang="cs-CZ" noProof="0" dirty="0" smtClean="0"/>
              <a:t> style</a:t>
            </a:r>
            <a:endParaRPr lang="cs-CZ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2197768" y="1665288"/>
            <a:ext cx="6552531" cy="471391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cs-CZ" noProof="0" dirty="0" err="1" smtClean="0"/>
              <a:t>Click</a:t>
            </a:r>
            <a:r>
              <a:rPr lang="cs-CZ" noProof="0" dirty="0" smtClean="0"/>
              <a:t> to </a:t>
            </a:r>
            <a:r>
              <a:rPr lang="cs-CZ" noProof="0" dirty="0" err="1" smtClean="0"/>
              <a:t>edit</a:t>
            </a:r>
            <a:r>
              <a:rPr lang="cs-CZ" noProof="0" dirty="0" smtClean="0"/>
              <a:t> Master text </a:t>
            </a:r>
            <a:r>
              <a:rPr lang="cs-CZ" noProof="0" dirty="0" err="1" smtClean="0"/>
              <a:t>styles</a:t>
            </a:r>
            <a:endParaRPr lang="cs-CZ" noProof="0" dirty="0" smtClean="0"/>
          </a:p>
          <a:p>
            <a:pPr lvl="1"/>
            <a:r>
              <a:rPr lang="cs-CZ" noProof="0" dirty="0" smtClean="0"/>
              <a:t>Second </a:t>
            </a:r>
            <a:r>
              <a:rPr lang="cs-CZ" noProof="0" dirty="0" err="1" smtClean="0"/>
              <a:t>level</a:t>
            </a:r>
            <a:endParaRPr lang="cs-CZ" noProof="0" dirty="0" smtClean="0"/>
          </a:p>
          <a:p>
            <a:pPr lvl="2"/>
            <a:r>
              <a:rPr lang="cs-CZ" noProof="0" dirty="0" err="1" smtClean="0"/>
              <a:t>Third</a:t>
            </a:r>
            <a:r>
              <a:rPr lang="cs-CZ" noProof="0" dirty="0" smtClean="0"/>
              <a:t> </a:t>
            </a:r>
            <a:r>
              <a:rPr lang="cs-CZ" noProof="0" dirty="0" err="1" smtClean="0"/>
              <a:t>level</a:t>
            </a:r>
            <a:endParaRPr lang="cs-CZ" noProof="0" dirty="0" smtClean="0"/>
          </a:p>
          <a:p>
            <a:pPr lvl="3"/>
            <a:r>
              <a:rPr lang="cs-CZ" noProof="0" dirty="0" err="1" smtClean="0"/>
              <a:t>Fourth</a:t>
            </a:r>
            <a:r>
              <a:rPr lang="cs-CZ" noProof="0" dirty="0" smtClean="0"/>
              <a:t> </a:t>
            </a:r>
            <a:r>
              <a:rPr lang="cs-CZ" noProof="0" dirty="0" err="1" smtClean="0"/>
              <a:t>level</a:t>
            </a:r>
            <a:endParaRPr lang="cs-CZ" noProof="0" dirty="0" smtClean="0"/>
          </a:p>
          <a:p>
            <a:pPr lvl="4"/>
            <a:r>
              <a:rPr lang="cs-CZ" noProof="0" dirty="0" err="1" smtClean="0"/>
              <a:t>Fifth</a:t>
            </a:r>
            <a:r>
              <a:rPr lang="cs-CZ" noProof="0" dirty="0" smtClean="0"/>
              <a:t> </a:t>
            </a:r>
            <a:r>
              <a:rPr lang="cs-CZ" noProof="0" dirty="0" err="1" smtClean="0"/>
              <a:t>level</a:t>
            </a:r>
            <a:endParaRPr lang="cs-CZ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1742956"/>
            <a:ext cx="1629024" cy="4636242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>
              <a:defRPr sz="14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cs-CZ" noProof="0" dirty="0" err="1" smtClean="0"/>
              <a:t>Click</a:t>
            </a:r>
            <a:r>
              <a:rPr lang="cs-CZ" noProof="0" dirty="0" smtClean="0"/>
              <a:t> to </a:t>
            </a:r>
            <a:r>
              <a:rPr lang="cs-CZ" noProof="0" dirty="0" err="1" smtClean="0"/>
              <a:t>edit</a:t>
            </a:r>
            <a:r>
              <a:rPr lang="cs-CZ" noProof="0" dirty="0" smtClean="0"/>
              <a:t> Master text </a:t>
            </a:r>
            <a:r>
              <a:rPr lang="cs-CZ" noProof="0" dirty="0" err="1" smtClean="0"/>
              <a:t>styles</a:t>
            </a:r>
            <a:endParaRPr lang="cs-CZ" noProof="0" dirty="0" smtClean="0"/>
          </a:p>
          <a:p>
            <a:pPr lvl="1"/>
            <a:r>
              <a:rPr lang="cs-CZ" noProof="0" dirty="0" smtClean="0"/>
              <a:t>Second </a:t>
            </a:r>
            <a:r>
              <a:rPr lang="cs-CZ" noProof="0" dirty="0" err="1" smtClean="0"/>
              <a:t>level</a:t>
            </a:r>
            <a:endParaRPr lang="cs-CZ" noProof="0" dirty="0" smtClean="0"/>
          </a:p>
          <a:p>
            <a:pPr lvl="2"/>
            <a:r>
              <a:rPr lang="cs-CZ" noProof="0" dirty="0" err="1" smtClean="0"/>
              <a:t>Third</a:t>
            </a:r>
            <a:r>
              <a:rPr lang="cs-CZ" noProof="0" dirty="0" smtClean="0"/>
              <a:t> </a:t>
            </a:r>
            <a:r>
              <a:rPr lang="cs-CZ" noProof="0" dirty="0" err="1" smtClean="0"/>
              <a:t>level</a:t>
            </a:r>
            <a:endParaRPr lang="cs-CZ" noProof="0" dirty="0" smtClean="0"/>
          </a:p>
          <a:p>
            <a:pPr lvl="3"/>
            <a:r>
              <a:rPr lang="cs-CZ" noProof="0" dirty="0" err="1" smtClean="0"/>
              <a:t>Fourth</a:t>
            </a:r>
            <a:r>
              <a:rPr lang="cs-CZ" noProof="0" dirty="0" smtClean="0"/>
              <a:t> </a:t>
            </a:r>
            <a:r>
              <a:rPr lang="cs-CZ" noProof="0" dirty="0" err="1" smtClean="0"/>
              <a:t>level</a:t>
            </a:r>
            <a:endParaRPr lang="cs-CZ" noProof="0" dirty="0" smtClean="0"/>
          </a:p>
          <a:p>
            <a:pPr lvl="4"/>
            <a:r>
              <a:rPr lang="cs-CZ" noProof="0" dirty="0" err="1" smtClean="0"/>
              <a:t>Fifth</a:t>
            </a:r>
            <a:r>
              <a:rPr lang="cs-CZ" noProof="0" dirty="0" smtClean="0"/>
              <a:t> </a:t>
            </a:r>
            <a:r>
              <a:rPr lang="cs-CZ" noProof="0" dirty="0" err="1" smtClean="0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012010136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with side callout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 err="1">
                <a:latin typeface="+mn-lt"/>
              </a:rPr>
              <a:t>Presentation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title</a:t>
            </a:r>
            <a:r>
              <a:rPr lang="cs-CZ" sz="650" dirty="0">
                <a:latin typeface="+mn-lt"/>
              </a:rPr>
              <a:t/>
            </a:r>
            <a:br>
              <a:rPr lang="cs-CZ" sz="650" dirty="0">
                <a:latin typeface="+mn-lt"/>
              </a:rPr>
            </a:br>
            <a:r>
              <a:rPr lang="cs-CZ" sz="650" dirty="0">
                <a:latin typeface="+mn-lt"/>
              </a:rPr>
              <a:t>[To </a:t>
            </a:r>
            <a:r>
              <a:rPr lang="cs-CZ" sz="650" dirty="0" err="1">
                <a:latin typeface="+mn-lt"/>
              </a:rPr>
              <a:t>edit</a:t>
            </a:r>
            <a:r>
              <a:rPr lang="cs-CZ" sz="650" dirty="0">
                <a:latin typeface="+mn-lt"/>
              </a:rPr>
              <a:t>, </a:t>
            </a:r>
            <a:r>
              <a:rPr lang="cs-CZ" sz="650" dirty="0" err="1">
                <a:latin typeface="+mn-lt"/>
              </a:rPr>
              <a:t>click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View</a:t>
            </a:r>
            <a:r>
              <a:rPr lang="cs-CZ" sz="650" dirty="0">
                <a:latin typeface="+mn-lt"/>
              </a:rPr>
              <a:t>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Master]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© </a:t>
            </a:r>
            <a:r>
              <a:rPr lang="cs-CZ" sz="650" dirty="0" smtClean="0">
                <a:latin typeface="+mn-lt"/>
              </a:rPr>
              <a:t>2018 </a:t>
            </a:r>
            <a:r>
              <a:rPr lang="cs-CZ" sz="650" dirty="0">
                <a:latin typeface="+mn-lt"/>
              </a:rPr>
              <a:t>Pro více informací kontaktujte Deloitte Česká republika.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0B253530-60DA-4BBA-9AF7-92273194C34E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1660525"/>
            <a:ext cx="200501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cs-CZ" noProof="0" dirty="0" err="1" smtClean="0"/>
              <a:t>Click</a:t>
            </a:r>
            <a:r>
              <a:rPr lang="cs-CZ" noProof="0" dirty="0" smtClean="0"/>
              <a:t> to </a:t>
            </a:r>
            <a:r>
              <a:rPr lang="cs-CZ" noProof="0" dirty="0" err="1" smtClean="0"/>
              <a:t>edit</a:t>
            </a:r>
            <a:r>
              <a:rPr lang="cs-CZ" noProof="0" dirty="0" smtClean="0"/>
              <a:t> Master </a:t>
            </a:r>
            <a:r>
              <a:rPr lang="cs-CZ" noProof="0" dirty="0" err="1" smtClean="0"/>
              <a:t>title</a:t>
            </a:r>
            <a:r>
              <a:rPr lang="cs-CZ" noProof="0" dirty="0" smtClean="0"/>
              <a:t> style</a:t>
            </a:r>
            <a:endParaRPr lang="cs-CZ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1742956"/>
            <a:ext cx="1629024" cy="4636242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>
              <a:defRPr sz="14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cs-CZ" noProof="0" dirty="0" err="1" smtClean="0"/>
              <a:t>Click</a:t>
            </a:r>
            <a:r>
              <a:rPr lang="cs-CZ" noProof="0" dirty="0" smtClean="0"/>
              <a:t> to </a:t>
            </a:r>
            <a:r>
              <a:rPr lang="cs-CZ" noProof="0" dirty="0" err="1" smtClean="0"/>
              <a:t>edit</a:t>
            </a:r>
            <a:r>
              <a:rPr lang="cs-CZ" noProof="0" dirty="0" smtClean="0"/>
              <a:t> Master text </a:t>
            </a:r>
            <a:r>
              <a:rPr lang="cs-CZ" noProof="0" dirty="0" err="1" smtClean="0"/>
              <a:t>styles</a:t>
            </a:r>
            <a:endParaRPr lang="cs-CZ" noProof="0" dirty="0" smtClean="0"/>
          </a:p>
          <a:p>
            <a:pPr lvl="1"/>
            <a:r>
              <a:rPr lang="cs-CZ" noProof="0" dirty="0" smtClean="0"/>
              <a:t>Second </a:t>
            </a:r>
            <a:r>
              <a:rPr lang="cs-CZ" noProof="0" dirty="0" err="1" smtClean="0"/>
              <a:t>level</a:t>
            </a:r>
            <a:endParaRPr lang="cs-CZ" noProof="0" dirty="0" smtClean="0"/>
          </a:p>
          <a:p>
            <a:pPr lvl="2"/>
            <a:r>
              <a:rPr lang="cs-CZ" noProof="0" dirty="0" err="1" smtClean="0"/>
              <a:t>Third</a:t>
            </a:r>
            <a:r>
              <a:rPr lang="cs-CZ" noProof="0" dirty="0" smtClean="0"/>
              <a:t> </a:t>
            </a:r>
            <a:r>
              <a:rPr lang="cs-CZ" noProof="0" dirty="0" err="1" smtClean="0"/>
              <a:t>level</a:t>
            </a:r>
            <a:endParaRPr lang="cs-CZ" noProof="0" dirty="0" smtClean="0"/>
          </a:p>
          <a:p>
            <a:pPr lvl="3"/>
            <a:r>
              <a:rPr lang="cs-CZ" noProof="0" dirty="0" err="1" smtClean="0"/>
              <a:t>Fourth</a:t>
            </a:r>
            <a:r>
              <a:rPr lang="cs-CZ" noProof="0" dirty="0" smtClean="0"/>
              <a:t> </a:t>
            </a:r>
            <a:r>
              <a:rPr lang="cs-CZ" noProof="0" dirty="0" err="1" smtClean="0"/>
              <a:t>level</a:t>
            </a:r>
            <a:endParaRPr lang="cs-CZ" noProof="0" dirty="0" smtClean="0"/>
          </a:p>
          <a:p>
            <a:pPr lvl="4"/>
            <a:r>
              <a:rPr lang="cs-CZ" noProof="0" dirty="0" err="1" smtClean="0"/>
              <a:t>Fifth</a:t>
            </a:r>
            <a:r>
              <a:rPr lang="cs-CZ" noProof="0" dirty="0" smtClean="0"/>
              <a:t> </a:t>
            </a:r>
            <a:r>
              <a:rPr lang="cs-CZ" noProof="0" dirty="0" err="1" smtClean="0"/>
              <a:t>level</a:t>
            </a:r>
            <a:endParaRPr lang="cs-CZ" noProof="0" dirty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2197768" y="1665288"/>
            <a:ext cx="1440000" cy="864000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2197768" y="2777340"/>
            <a:ext cx="3060000" cy="3601857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cs-CZ" noProof="0" dirty="0" err="1" smtClean="0"/>
              <a:t>Click</a:t>
            </a:r>
            <a:r>
              <a:rPr lang="cs-CZ" noProof="0" dirty="0" smtClean="0"/>
              <a:t> to </a:t>
            </a:r>
            <a:r>
              <a:rPr lang="cs-CZ" noProof="0" dirty="0" err="1" smtClean="0"/>
              <a:t>edit</a:t>
            </a:r>
            <a:r>
              <a:rPr lang="cs-CZ" noProof="0" dirty="0" smtClean="0"/>
              <a:t> Master text </a:t>
            </a:r>
            <a:r>
              <a:rPr lang="cs-CZ" noProof="0" dirty="0" err="1" smtClean="0"/>
              <a:t>styles</a:t>
            </a:r>
            <a:endParaRPr lang="cs-CZ" noProof="0" dirty="0" smtClean="0"/>
          </a:p>
          <a:p>
            <a:pPr lvl="1"/>
            <a:r>
              <a:rPr lang="cs-CZ" noProof="0" dirty="0" smtClean="0"/>
              <a:t>Second </a:t>
            </a:r>
            <a:r>
              <a:rPr lang="cs-CZ" noProof="0" dirty="0" err="1" smtClean="0"/>
              <a:t>level</a:t>
            </a:r>
            <a:endParaRPr lang="cs-CZ" noProof="0" dirty="0" smtClean="0"/>
          </a:p>
          <a:p>
            <a:pPr lvl="2"/>
            <a:r>
              <a:rPr lang="cs-CZ" noProof="0" dirty="0" err="1" smtClean="0"/>
              <a:t>Third</a:t>
            </a:r>
            <a:r>
              <a:rPr lang="cs-CZ" noProof="0" dirty="0" smtClean="0"/>
              <a:t> </a:t>
            </a:r>
            <a:r>
              <a:rPr lang="cs-CZ" noProof="0" dirty="0" err="1" smtClean="0"/>
              <a:t>level</a:t>
            </a:r>
            <a:endParaRPr lang="cs-CZ" noProof="0" dirty="0" smtClean="0"/>
          </a:p>
          <a:p>
            <a:pPr lvl="3"/>
            <a:r>
              <a:rPr lang="cs-CZ" noProof="0" dirty="0" err="1" smtClean="0"/>
              <a:t>Fourth</a:t>
            </a:r>
            <a:r>
              <a:rPr lang="cs-CZ" noProof="0" dirty="0" smtClean="0"/>
              <a:t> </a:t>
            </a:r>
            <a:r>
              <a:rPr lang="cs-CZ" noProof="0" dirty="0" err="1" smtClean="0"/>
              <a:t>level</a:t>
            </a:r>
            <a:endParaRPr lang="cs-CZ" noProof="0" dirty="0" smtClean="0"/>
          </a:p>
          <a:p>
            <a:pPr lvl="4"/>
            <a:r>
              <a:rPr lang="cs-CZ" noProof="0" dirty="0" err="1" smtClean="0"/>
              <a:t>Fifth</a:t>
            </a:r>
            <a:r>
              <a:rPr lang="cs-CZ" noProof="0" dirty="0" smtClean="0"/>
              <a:t> </a:t>
            </a:r>
            <a:r>
              <a:rPr lang="cs-CZ" noProof="0" dirty="0" err="1" smtClean="0"/>
              <a:t>level</a:t>
            </a:r>
            <a:endParaRPr lang="cs-CZ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3734858" y="1665631"/>
            <a:ext cx="1522910" cy="863657"/>
          </a:xfrm>
        </p:spPr>
        <p:txBody>
          <a:bodyPr/>
          <a:lstStyle>
            <a:lvl1pPr>
              <a:defRPr sz="1000" b="1">
                <a:solidFill>
                  <a:schemeClr val="tx1"/>
                </a:solidFill>
              </a:defRPr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cs-CZ" noProof="0" dirty="0" err="1" smtClean="0"/>
              <a:t>Click</a:t>
            </a:r>
            <a:r>
              <a:rPr lang="cs-CZ" noProof="0" dirty="0" smtClean="0"/>
              <a:t> to </a:t>
            </a:r>
            <a:r>
              <a:rPr lang="cs-CZ" noProof="0" dirty="0" err="1" smtClean="0"/>
              <a:t>edit</a:t>
            </a:r>
            <a:r>
              <a:rPr lang="cs-CZ" noProof="0" dirty="0" smtClean="0"/>
              <a:t> Master text </a:t>
            </a:r>
            <a:r>
              <a:rPr lang="cs-CZ" noProof="0" dirty="0" err="1" smtClean="0"/>
              <a:t>styles</a:t>
            </a:r>
            <a:endParaRPr lang="cs-CZ" noProof="0" dirty="0" smtClean="0"/>
          </a:p>
          <a:p>
            <a:pPr lvl="1"/>
            <a:r>
              <a:rPr lang="cs-CZ" noProof="0" dirty="0" smtClean="0"/>
              <a:t>Second </a:t>
            </a:r>
            <a:r>
              <a:rPr lang="cs-CZ" noProof="0" dirty="0" err="1" smtClean="0"/>
              <a:t>level</a:t>
            </a:r>
            <a:endParaRPr lang="cs-CZ" noProof="0" dirty="0" smtClean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5688000" y="1659782"/>
            <a:ext cx="1440000" cy="869506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7225760" y="1659782"/>
            <a:ext cx="1522239" cy="869506"/>
          </a:xfrm>
        </p:spPr>
        <p:txBody>
          <a:bodyPr/>
          <a:lstStyle>
            <a:lvl1pPr>
              <a:defRPr sz="1000" b="1"/>
            </a:lvl1pPr>
            <a:lvl2pPr marL="0" indent="0">
              <a:buNone/>
              <a:defRPr sz="1000"/>
            </a:lvl2pPr>
          </a:lstStyle>
          <a:p>
            <a:pPr lvl="0"/>
            <a:r>
              <a:rPr lang="cs-CZ" noProof="0" dirty="0" err="1" smtClean="0"/>
              <a:t>Click</a:t>
            </a:r>
            <a:r>
              <a:rPr lang="cs-CZ" noProof="0" dirty="0" smtClean="0"/>
              <a:t> to </a:t>
            </a:r>
            <a:r>
              <a:rPr lang="cs-CZ" noProof="0" dirty="0" err="1" smtClean="0"/>
              <a:t>edit</a:t>
            </a:r>
            <a:r>
              <a:rPr lang="cs-CZ" noProof="0" dirty="0" smtClean="0"/>
              <a:t> Master text </a:t>
            </a:r>
            <a:r>
              <a:rPr lang="cs-CZ" noProof="0" dirty="0" err="1" smtClean="0"/>
              <a:t>styles</a:t>
            </a:r>
            <a:endParaRPr lang="cs-CZ" noProof="0" dirty="0" smtClean="0"/>
          </a:p>
          <a:p>
            <a:pPr lvl="1"/>
            <a:r>
              <a:rPr lang="cs-CZ" noProof="0" dirty="0" smtClean="0"/>
              <a:t>Second </a:t>
            </a:r>
            <a:r>
              <a:rPr lang="cs-CZ" noProof="0" dirty="0" err="1" smtClean="0"/>
              <a:t>level</a:t>
            </a:r>
            <a:endParaRPr lang="cs-CZ" noProof="0" dirty="0" smtClean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688000" y="2777340"/>
            <a:ext cx="3060000" cy="3601857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cs-CZ" noProof="0" dirty="0" err="1" smtClean="0"/>
              <a:t>Click</a:t>
            </a:r>
            <a:r>
              <a:rPr lang="cs-CZ" noProof="0" dirty="0" smtClean="0"/>
              <a:t> to </a:t>
            </a:r>
            <a:r>
              <a:rPr lang="cs-CZ" noProof="0" dirty="0" err="1" smtClean="0"/>
              <a:t>edit</a:t>
            </a:r>
            <a:r>
              <a:rPr lang="cs-CZ" noProof="0" dirty="0" smtClean="0"/>
              <a:t> Master text </a:t>
            </a:r>
            <a:r>
              <a:rPr lang="cs-CZ" noProof="0" dirty="0" err="1" smtClean="0"/>
              <a:t>styles</a:t>
            </a:r>
            <a:endParaRPr lang="cs-CZ" noProof="0" dirty="0" smtClean="0"/>
          </a:p>
          <a:p>
            <a:pPr lvl="1"/>
            <a:r>
              <a:rPr lang="cs-CZ" noProof="0" dirty="0" smtClean="0"/>
              <a:t>Second </a:t>
            </a:r>
            <a:r>
              <a:rPr lang="cs-CZ" noProof="0" dirty="0" err="1" smtClean="0"/>
              <a:t>level</a:t>
            </a:r>
            <a:endParaRPr lang="cs-CZ" noProof="0" dirty="0" smtClean="0"/>
          </a:p>
          <a:p>
            <a:pPr lvl="2"/>
            <a:r>
              <a:rPr lang="cs-CZ" noProof="0" dirty="0" err="1" smtClean="0"/>
              <a:t>Third</a:t>
            </a:r>
            <a:r>
              <a:rPr lang="cs-CZ" noProof="0" dirty="0" smtClean="0"/>
              <a:t> </a:t>
            </a:r>
            <a:r>
              <a:rPr lang="cs-CZ" noProof="0" dirty="0" err="1" smtClean="0"/>
              <a:t>level</a:t>
            </a:r>
            <a:endParaRPr lang="cs-CZ" noProof="0" dirty="0" smtClean="0"/>
          </a:p>
          <a:p>
            <a:pPr lvl="3"/>
            <a:r>
              <a:rPr lang="cs-CZ" noProof="0" dirty="0" err="1" smtClean="0"/>
              <a:t>Fourth</a:t>
            </a:r>
            <a:r>
              <a:rPr lang="cs-CZ" noProof="0" dirty="0" smtClean="0"/>
              <a:t> </a:t>
            </a:r>
            <a:r>
              <a:rPr lang="cs-CZ" noProof="0" dirty="0" err="1" smtClean="0"/>
              <a:t>level</a:t>
            </a:r>
            <a:endParaRPr lang="cs-CZ" noProof="0" dirty="0" smtClean="0"/>
          </a:p>
          <a:p>
            <a:pPr lvl="4"/>
            <a:r>
              <a:rPr lang="cs-CZ" noProof="0" dirty="0" err="1" smtClean="0"/>
              <a:t>Fifth</a:t>
            </a:r>
            <a:r>
              <a:rPr lang="cs-CZ" noProof="0" dirty="0" smtClean="0"/>
              <a:t> </a:t>
            </a:r>
            <a:r>
              <a:rPr lang="cs-CZ" noProof="0" dirty="0" err="1" smtClean="0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482617927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2" t="30281" r="12016" b="29289"/>
          <a:stretch>
            <a:fillRect/>
          </a:stretch>
        </p:blipFill>
        <p:spPr bwMode="auto">
          <a:xfrm>
            <a:off x="371475" y="3124200"/>
            <a:ext cx="172243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6239" y="4307205"/>
            <a:ext cx="6396702" cy="2169796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600"/>
              </a:spcAft>
              <a:defRPr sz="9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59940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1" t="30945" r="12286" b="30614"/>
          <a:stretch>
            <a:fillRect/>
          </a:stretch>
        </p:blipFill>
        <p:spPr bwMode="auto">
          <a:xfrm>
            <a:off x="371475" y="3124200"/>
            <a:ext cx="180498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6239" y="4307205"/>
            <a:ext cx="6396702" cy="2169796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600"/>
              </a:spcAft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3057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ue">
    <p:bg bwMode="gray">
      <p:bgPr>
        <a:solidFill>
          <a:srgbClr val="62B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solidFill>
                  <a:schemeClr val="bg1"/>
                </a:solidFill>
                <a:latin typeface="+mn-lt"/>
              </a:rPr>
              <a:t>Presentation title</a:t>
            </a:r>
            <a:br>
              <a:rPr lang="en-US" sz="650" dirty="0">
                <a:solidFill>
                  <a:schemeClr val="bg1"/>
                </a:solidFill>
                <a:latin typeface="+mn-lt"/>
              </a:rPr>
            </a:br>
            <a:r>
              <a:rPr lang="en-US" sz="650" dirty="0">
                <a:solidFill>
                  <a:schemeClr val="bg1"/>
                </a:solidFill>
                <a:latin typeface="+mn-lt"/>
              </a:rPr>
              <a:t>[To edit, click View &gt; Slide Master &gt; Slide Master]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6238" y="6477000"/>
            <a:ext cx="4016375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solidFill>
                  <a:schemeClr val="bg1"/>
                </a:solidFill>
                <a:latin typeface="+mn-lt"/>
              </a:rPr>
              <a:t>© </a:t>
            </a:r>
            <a:r>
              <a:rPr lang="en-US" sz="650" dirty="0" smtClean="0">
                <a:solidFill>
                  <a:schemeClr val="bg1"/>
                </a:solidFill>
                <a:latin typeface="+mn-lt"/>
              </a:rPr>
              <a:t>2018. </a:t>
            </a:r>
            <a:r>
              <a:rPr lang="en-US" sz="650" dirty="0">
                <a:solidFill>
                  <a:schemeClr val="bg1"/>
                </a:solidFill>
                <a:latin typeface="+mn-lt"/>
              </a:rPr>
              <a:t>For information, contact Deloitte Czech Republic.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86E0312C-ADDB-4C5F-A780-D80133C23F91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336115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1388" y="6477000"/>
            <a:ext cx="3671887" cy="20005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 smtClean="0">
                <a:solidFill>
                  <a:schemeClr val="bg1"/>
                </a:solidFill>
                <a:latin typeface="+mn-lt"/>
              </a:rPr>
              <a:t>Nájemní trh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 smtClean="0">
                <a:solidFill>
                  <a:schemeClr val="bg1"/>
                </a:solidFill>
                <a:latin typeface="+mn-lt"/>
              </a:rPr>
              <a:t>Petr</a:t>
            </a:r>
            <a:r>
              <a:rPr lang="cs-CZ" sz="650" baseline="0" dirty="0" smtClean="0">
                <a:solidFill>
                  <a:schemeClr val="bg1"/>
                </a:solidFill>
                <a:latin typeface="+mn-lt"/>
              </a:rPr>
              <a:t> Hána</a:t>
            </a:r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238" y="6477000"/>
            <a:ext cx="4016375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solidFill>
                  <a:schemeClr val="bg1"/>
                </a:solidFill>
                <a:latin typeface="+mn-lt"/>
              </a:rPr>
              <a:t>© </a:t>
            </a:r>
            <a:r>
              <a:rPr lang="en-US" sz="650" dirty="0" smtClean="0">
                <a:solidFill>
                  <a:schemeClr val="bg1"/>
                </a:solidFill>
                <a:latin typeface="+mn-lt"/>
              </a:rPr>
              <a:t>2018 </a:t>
            </a:r>
            <a:r>
              <a:rPr lang="en-US" sz="650" dirty="0">
                <a:solidFill>
                  <a:schemeClr val="bg1"/>
                </a:solidFill>
                <a:latin typeface="+mn-lt"/>
              </a:rPr>
              <a:t>Deloitte Czech </a:t>
            </a:r>
            <a:r>
              <a:rPr lang="en-US" sz="650" dirty="0" smtClean="0">
                <a:solidFill>
                  <a:schemeClr val="bg1"/>
                </a:solidFill>
                <a:latin typeface="+mn-lt"/>
              </a:rPr>
              <a:t>Republic </a:t>
            </a:r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EDBD2319-F4B2-4189-A449-4EF0403C7B27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939911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latin typeface="+mn-lt"/>
              </a:rPr>
              <a:t>Presentation title</a:t>
            </a:r>
            <a:br>
              <a:rPr lang="en-US" sz="650" dirty="0">
                <a:latin typeface="+mn-lt"/>
              </a:rPr>
            </a:br>
            <a:r>
              <a:rPr lang="en-US" sz="650" dirty="0">
                <a:latin typeface="+mn-lt"/>
              </a:rPr>
              <a:t>[To edit, click View &gt; Slide Master &gt; Slide Master]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latin typeface="+mn-lt"/>
              </a:rPr>
              <a:t>© </a:t>
            </a:r>
            <a:r>
              <a:rPr lang="en-US" sz="650" dirty="0" smtClean="0">
                <a:latin typeface="+mn-lt"/>
              </a:rPr>
              <a:t>2018. </a:t>
            </a:r>
            <a:r>
              <a:rPr lang="en-US" sz="650" dirty="0">
                <a:latin typeface="+mn-lt"/>
              </a:rPr>
              <a:t>For information, contact Deloitte Czech Republic.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D426EE9F-C07A-4365-885C-EC11BE0B5723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741006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teal">
    <p:bg>
      <p:bgPr>
        <a:solidFill>
          <a:srgbClr val="012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solidFill>
                  <a:schemeClr val="bg1"/>
                </a:solidFill>
                <a:latin typeface="+mn-lt"/>
              </a:rPr>
              <a:t>Presentation title</a:t>
            </a:r>
            <a:br>
              <a:rPr lang="en-US" sz="650" dirty="0">
                <a:solidFill>
                  <a:schemeClr val="bg1"/>
                </a:solidFill>
                <a:latin typeface="+mn-lt"/>
              </a:rPr>
            </a:br>
            <a:r>
              <a:rPr lang="en-US" sz="650" dirty="0">
                <a:solidFill>
                  <a:schemeClr val="bg1"/>
                </a:solidFill>
                <a:latin typeface="+mn-lt"/>
              </a:rPr>
              <a:t>[To edit, click View &gt; Slide Master &gt; Slide Master]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6238" y="6477000"/>
            <a:ext cx="4016375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solidFill>
                  <a:schemeClr val="bg1"/>
                </a:solidFill>
                <a:latin typeface="+mn-lt"/>
              </a:rPr>
              <a:t>© </a:t>
            </a:r>
            <a:r>
              <a:rPr lang="en-US" sz="650" dirty="0" smtClean="0">
                <a:solidFill>
                  <a:schemeClr val="bg1"/>
                </a:solidFill>
                <a:latin typeface="+mn-lt"/>
              </a:rPr>
              <a:t>2018. </a:t>
            </a:r>
            <a:r>
              <a:rPr lang="en-US" sz="650" dirty="0">
                <a:solidFill>
                  <a:schemeClr val="bg1"/>
                </a:solidFill>
                <a:latin typeface="+mn-lt"/>
              </a:rPr>
              <a:t>For information, contact Deloitte Czech Republic.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78683FB8-D678-492C-9903-375821350388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731648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latin typeface="+mn-lt"/>
              </a:rPr>
              <a:t>Presentation title</a:t>
            </a:r>
            <a:br>
              <a:rPr lang="en-US" sz="650" dirty="0">
                <a:latin typeface="+mn-lt"/>
              </a:rPr>
            </a:br>
            <a:r>
              <a:rPr lang="en-US" sz="650" dirty="0">
                <a:latin typeface="+mn-lt"/>
              </a:rPr>
              <a:t>[To edit, click View &gt; Slide Master &gt; Slide Master]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latin typeface="+mn-lt"/>
              </a:rPr>
              <a:t>© </a:t>
            </a:r>
            <a:r>
              <a:rPr lang="en-US" sz="650" dirty="0" smtClean="0">
                <a:latin typeface="+mn-lt"/>
              </a:rPr>
              <a:t>2018. </a:t>
            </a:r>
            <a:r>
              <a:rPr lang="en-US" sz="650" dirty="0">
                <a:latin typeface="+mn-lt"/>
              </a:rPr>
              <a:t>For information, contact Deloitte Czech Republic.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8E8AC6D5-DA02-4A74-8703-B17830546B51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tx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3303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vmlDrawing" Target="../drawings/vmlDrawing1.vml"/><Relationship Id="rId30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vmlDrawing" Target="../drawings/vmlDrawing10.v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oleObject" Target="../embeddings/oleObject10.bin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tags" Target="../tags/tag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 hidden="1"/>
          <p:cNvGraphicFramePr>
            <a:graphicFrameLocks noChangeAspect="1"/>
          </p:cNvGraphicFramePr>
          <p:nvPr>
            <p:custDataLst>
              <p:tags r:id="rId28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3" name="think-cell Slide" r:id="rId29" imgW="360" imgH="360" progId="TCLayout.ActiveDocument.1">
                  <p:embed/>
                </p:oleObj>
              </mc:Choice>
              <mc:Fallback>
                <p:oleObj name="think-cell Slide" r:id="rId29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gray">
          <a:xfrm>
            <a:off x="376238" y="317500"/>
            <a:ext cx="83915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Click to edit Master title style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 smtClean="0">
                <a:latin typeface="+mn-lt"/>
              </a:rPr>
              <a:t>Nájemní trh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 smtClean="0">
                <a:latin typeface="+mn-lt"/>
              </a:rPr>
              <a:t>Petr Hána</a:t>
            </a:r>
            <a:endParaRPr lang="en-US" sz="65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latin typeface="+mn-lt"/>
              </a:rPr>
              <a:t>© </a:t>
            </a:r>
            <a:r>
              <a:rPr lang="en-US" sz="650" dirty="0" smtClean="0">
                <a:latin typeface="+mn-lt"/>
              </a:rPr>
              <a:t>201</a:t>
            </a:r>
            <a:r>
              <a:rPr lang="cs-CZ" sz="650" dirty="0" smtClean="0">
                <a:latin typeface="+mn-lt"/>
              </a:rPr>
              <a:t>9</a:t>
            </a:r>
            <a:r>
              <a:rPr lang="cs-CZ" sz="650" baseline="0" dirty="0" smtClean="0">
                <a:latin typeface="+mn-lt"/>
              </a:rPr>
              <a:t> </a:t>
            </a:r>
            <a:r>
              <a:rPr lang="en-US" sz="650" dirty="0" smtClean="0">
                <a:latin typeface="+mn-lt"/>
              </a:rPr>
              <a:t>Deloitte </a:t>
            </a:r>
            <a:r>
              <a:rPr lang="en-US" sz="650" dirty="0">
                <a:latin typeface="+mn-lt"/>
              </a:rPr>
              <a:t>Czech </a:t>
            </a:r>
            <a:r>
              <a:rPr lang="en-US" sz="650" dirty="0" smtClean="0">
                <a:latin typeface="+mn-lt"/>
              </a:rPr>
              <a:t>Republic </a:t>
            </a:r>
            <a:endParaRPr lang="en-US" sz="650" dirty="0">
              <a:latin typeface="+mn-lt"/>
            </a:endParaRPr>
          </a:p>
        </p:txBody>
      </p:sp>
      <p:sp>
        <p:nvSpPr>
          <p:cNvPr id="1030" name="Text Placeholder 18"/>
          <p:cNvSpPr>
            <a:spLocks noGrp="1"/>
          </p:cNvSpPr>
          <p:nvPr>
            <p:ph type="body" idx="1"/>
          </p:nvPr>
        </p:nvSpPr>
        <p:spPr bwMode="auto">
          <a:xfrm>
            <a:off x="376238" y="1665288"/>
            <a:ext cx="8391525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dirty="0" smtClean="0"/>
              <a:t>Edit Master text styles</a:t>
            </a:r>
          </a:p>
          <a:p>
            <a:pPr lvl="1"/>
            <a:r>
              <a:rPr lang="en-US" altLang="cs-CZ" dirty="0" smtClean="0"/>
              <a:t>Second level</a:t>
            </a:r>
          </a:p>
          <a:p>
            <a:pPr lvl="2"/>
            <a:r>
              <a:rPr lang="en-US" altLang="cs-CZ" dirty="0" smtClean="0"/>
              <a:t>Third level</a:t>
            </a:r>
          </a:p>
          <a:p>
            <a:pPr lvl="3"/>
            <a:r>
              <a:rPr lang="en-US" altLang="cs-CZ" dirty="0" smtClean="0"/>
              <a:t>Fourth level</a:t>
            </a:r>
          </a:p>
          <a:p>
            <a:pPr lvl="4"/>
            <a:r>
              <a:rPr lang="en-US" altLang="cs-CZ" dirty="0" smtClean="0"/>
              <a:t>Fifth level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C78CA4D8-A0FA-4697-BFFD-797AF4E823FC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181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  <p:sldLayoutId id="2147483806" r:id="rId18"/>
    <p:sldLayoutId id="2147483807" r:id="rId19"/>
    <p:sldLayoutId id="2147483808" r:id="rId20"/>
    <p:sldLayoutId id="2147483809" r:id="rId21"/>
    <p:sldLayoutId id="2147483810" r:id="rId22"/>
    <p:sldLayoutId id="2147483811" r:id="rId23"/>
    <p:sldLayoutId id="2147483812" r:id="rId24"/>
    <p:sldLayoutId id="2147483838" r:id="rId25"/>
  </p:sldLayoutIdLst>
  <p:transition>
    <p:fade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9pPr>
    </p:titleStyle>
    <p:bodyStyle>
      <a:lvl1pPr algn="l" rtl="0" eaLnBrk="1" fontAlgn="base" hangingPunct="1"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rtl="0" eaLnBrk="1" fontAlgn="base" hangingPunct="1"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44488" indent="-180000" algn="l" rtl="0" eaLnBrk="1" fontAlgn="base" hangingPunct="1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17525" indent="-180000" algn="l" rtl="0" eaLnBrk="1" fontAlgn="base" hangingPunct="1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690563" indent="-180000" algn="l" defTabSz="798513" rtl="0" eaLnBrk="1" fontAlgn="base" hangingPunct="1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3" hidden="1"/>
          <p:cNvGraphicFramePr>
            <a:graphicFrameLocks noChangeAspect="1"/>
          </p:cNvGraphicFramePr>
          <p:nvPr>
            <p:custDataLst>
              <p:tags r:id="rId27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9" name="think-cell Slide" r:id="rId28" imgW="360" imgH="360" progId="TCLayout.ActiveDocument.1">
                  <p:embed/>
                </p:oleObj>
              </mc:Choice>
              <mc:Fallback>
                <p:oleObj name="think-cell Slide" r:id="rId28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gray">
          <a:xfrm>
            <a:off x="376238" y="317500"/>
            <a:ext cx="83915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Click to edit Master title style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 err="1">
                <a:latin typeface="+mn-lt"/>
              </a:rPr>
              <a:t>Presentation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title</a:t>
            </a:r>
            <a:r>
              <a:rPr lang="cs-CZ" sz="650" dirty="0">
                <a:latin typeface="+mn-lt"/>
              </a:rPr>
              <a:t/>
            </a:r>
            <a:br>
              <a:rPr lang="cs-CZ" sz="650" dirty="0">
                <a:latin typeface="+mn-lt"/>
              </a:rPr>
            </a:br>
            <a:r>
              <a:rPr lang="cs-CZ" sz="650" dirty="0">
                <a:latin typeface="+mn-lt"/>
              </a:rPr>
              <a:t>[To </a:t>
            </a:r>
            <a:r>
              <a:rPr lang="cs-CZ" sz="650" dirty="0" err="1">
                <a:latin typeface="+mn-lt"/>
              </a:rPr>
              <a:t>edit</a:t>
            </a:r>
            <a:r>
              <a:rPr lang="cs-CZ" sz="650" dirty="0">
                <a:latin typeface="+mn-lt"/>
              </a:rPr>
              <a:t>, </a:t>
            </a:r>
            <a:r>
              <a:rPr lang="cs-CZ" sz="650" dirty="0" err="1">
                <a:latin typeface="+mn-lt"/>
              </a:rPr>
              <a:t>click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View</a:t>
            </a:r>
            <a:r>
              <a:rPr lang="cs-CZ" sz="650" dirty="0">
                <a:latin typeface="+mn-lt"/>
              </a:rPr>
              <a:t>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Master]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© </a:t>
            </a:r>
            <a:r>
              <a:rPr lang="cs-CZ" sz="650" dirty="0" smtClean="0">
                <a:latin typeface="+mn-lt"/>
              </a:rPr>
              <a:t>2018 </a:t>
            </a:r>
            <a:r>
              <a:rPr lang="cs-CZ" sz="650" dirty="0">
                <a:latin typeface="+mn-lt"/>
              </a:rPr>
              <a:t>Pro více informací kontaktujte Deloitte Česká republika.</a:t>
            </a:r>
          </a:p>
        </p:txBody>
      </p:sp>
      <p:sp>
        <p:nvSpPr>
          <p:cNvPr id="2054" name="Text Placeholder 18"/>
          <p:cNvSpPr>
            <a:spLocks noGrp="1"/>
          </p:cNvSpPr>
          <p:nvPr>
            <p:ph type="body" idx="1"/>
          </p:nvPr>
        </p:nvSpPr>
        <p:spPr bwMode="auto">
          <a:xfrm>
            <a:off x="376238" y="1665288"/>
            <a:ext cx="8391525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err="1" smtClean="0"/>
              <a:t>Click</a:t>
            </a:r>
            <a:r>
              <a:rPr lang="cs-CZ" altLang="cs-CZ" dirty="0" smtClean="0"/>
              <a:t> to </a:t>
            </a:r>
            <a:r>
              <a:rPr lang="cs-CZ" altLang="cs-CZ" dirty="0" err="1" smtClean="0"/>
              <a:t>edit</a:t>
            </a:r>
            <a:r>
              <a:rPr lang="cs-CZ" altLang="cs-CZ" dirty="0" smtClean="0"/>
              <a:t> Master text </a:t>
            </a:r>
            <a:r>
              <a:rPr lang="cs-CZ" altLang="cs-CZ" dirty="0" err="1" smtClean="0"/>
              <a:t>styles</a:t>
            </a:r>
            <a:endParaRPr lang="cs-CZ" altLang="cs-CZ" dirty="0" smtClean="0"/>
          </a:p>
          <a:p>
            <a:pPr lvl="1"/>
            <a:r>
              <a:rPr lang="cs-CZ" altLang="cs-CZ" dirty="0" smtClean="0"/>
              <a:t>Second </a:t>
            </a:r>
            <a:r>
              <a:rPr lang="cs-CZ" altLang="cs-CZ" dirty="0" err="1" smtClean="0"/>
              <a:t>level</a:t>
            </a:r>
            <a:endParaRPr lang="cs-CZ" altLang="cs-CZ" dirty="0" smtClean="0"/>
          </a:p>
          <a:p>
            <a:pPr lvl="2"/>
            <a:r>
              <a:rPr lang="cs-CZ" altLang="cs-CZ" dirty="0" err="1" smtClean="0"/>
              <a:t>Third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level</a:t>
            </a:r>
            <a:endParaRPr lang="cs-CZ" altLang="cs-CZ" dirty="0" smtClean="0"/>
          </a:p>
          <a:p>
            <a:pPr lvl="3"/>
            <a:r>
              <a:rPr lang="cs-CZ" altLang="cs-CZ" dirty="0" err="1" smtClean="0"/>
              <a:t>Fourth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level</a:t>
            </a:r>
            <a:endParaRPr lang="cs-CZ" altLang="cs-CZ" dirty="0" smtClean="0"/>
          </a:p>
          <a:p>
            <a:pPr lvl="4"/>
            <a:r>
              <a:rPr lang="cs-CZ" altLang="cs-CZ" dirty="0" err="1" smtClean="0"/>
              <a:t>Fifth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level</a:t>
            </a:r>
            <a:endParaRPr lang="cs-CZ" altLang="cs-CZ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A57F65DA-840F-4037-A34E-8CB3E2C9A8DF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998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  <p:sldLayoutId id="2147483831" r:id="rId18"/>
    <p:sldLayoutId id="2147483832" r:id="rId19"/>
    <p:sldLayoutId id="2147483833" r:id="rId20"/>
    <p:sldLayoutId id="2147483834" r:id="rId21"/>
    <p:sldLayoutId id="2147483835" r:id="rId22"/>
    <p:sldLayoutId id="2147483836" r:id="rId23"/>
    <p:sldLayoutId id="2147483837" r:id="rId24"/>
  </p:sldLayoutIdLst>
  <p:transition>
    <p:fade/>
  </p:transition>
  <p:hf hdr="0" dt="0"/>
  <p:txStyles>
    <p:titleStyle>
      <a:lvl1pPr algn="l" rtl="0" fontAlgn="base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9pPr>
    </p:titleStyle>
    <p:bodyStyle>
      <a:lvl1pPr algn="l" rtl="0" fontAlgn="base"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rtl="0" fontAlgn="base"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44488" indent="-180000" algn="l" rtl="0" fontAlgn="base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17525" indent="-180000" algn="l" rtl="0" fontAlgn="base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690563" indent="-180000" algn="l" defTabSz="798513" rtl="0" fontAlgn="base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13" Type="http://schemas.openxmlformats.org/officeDocument/2006/relationships/chart" Target="../charts/chart20.xml"/><Relationship Id="rId3" Type="http://schemas.openxmlformats.org/officeDocument/2006/relationships/chart" Target="../charts/chart10.xml"/><Relationship Id="rId7" Type="http://schemas.openxmlformats.org/officeDocument/2006/relationships/chart" Target="../charts/chart14.xml"/><Relationship Id="rId12" Type="http://schemas.openxmlformats.org/officeDocument/2006/relationships/chart" Target="../charts/chart19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0.xml"/><Relationship Id="rId6" Type="http://schemas.openxmlformats.org/officeDocument/2006/relationships/chart" Target="../charts/chart13.xml"/><Relationship Id="rId11" Type="http://schemas.openxmlformats.org/officeDocument/2006/relationships/chart" Target="../charts/chart18.xml"/><Relationship Id="rId5" Type="http://schemas.openxmlformats.org/officeDocument/2006/relationships/chart" Target="../charts/chart12.xml"/><Relationship Id="rId15" Type="http://schemas.openxmlformats.org/officeDocument/2006/relationships/chart" Target="../charts/chart22.xml"/><Relationship Id="rId10" Type="http://schemas.openxmlformats.org/officeDocument/2006/relationships/chart" Target="../charts/chart17.xml"/><Relationship Id="rId4" Type="http://schemas.openxmlformats.org/officeDocument/2006/relationships/chart" Target="../charts/chart11.xml"/><Relationship Id="rId9" Type="http://schemas.openxmlformats.org/officeDocument/2006/relationships/chart" Target="../charts/chart16.xml"/><Relationship Id="rId14" Type="http://schemas.openxmlformats.org/officeDocument/2006/relationships/chart" Target="../charts/char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Nájemní </a:t>
            </a:r>
            <a:r>
              <a:rPr lang="cs-CZ" dirty="0" smtClean="0"/>
              <a:t>bydlení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noProof="0" dirty="0" smtClean="0"/>
              <a:t>Petr Hána</a:t>
            </a:r>
            <a:endParaRPr lang="en-US" noProof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118" y="589862"/>
            <a:ext cx="5661764" cy="566176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619572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213321" y="6266628"/>
            <a:ext cx="26861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cs-CZ" sz="1000" i="1" dirty="0" smtClean="0">
                <a:solidFill>
                  <a:schemeClr val="tx2"/>
                </a:solidFill>
              </a:rPr>
              <a:t>Zdroj: ČSÚ</a:t>
            </a:r>
            <a:endParaRPr lang="cs-CZ" sz="1000" i="1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85"/>
          <a:stretch/>
        </p:blipFill>
        <p:spPr>
          <a:xfrm>
            <a:off x="2749527" y="950603"/>
            <a:ext cx="3202238" cy="580942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698500"/>
          </a:xfrm>
        </p:spPr>
        <p:txBody>
          <a:bodyPr/>
          <a:lstStyle/>
          <a:p>
            <a:r>
              <a:rPr lang="cs-CZ" dirty="0"/>
              <a:t>Faktory ovlivňující trh a ceny </a:t>
            </a:r>
            <a:r>
              <a:rPr lang="cs-CZ" dirty="0" smtClean="0"/>
              <a:t>bytů v ČR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>
                <a:solidFill>
                  <a:schemeClr val="tx2"/>
                </a:solidFill>
              </a:rPr>
              <a:t>Změna chování poptávky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5237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Atraktivita center aglomerací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>
                <a:solidFill>
                  <a:schemeClr val="tx2"/>
                </a:solidFill>
              </a:rPr>
              <a:t>Denní dojížďka mezi českými obcemi</a:t>
            </a:r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6" b="10904"/>
          <a:stretch/>
        </p:blipFill>
        <p:spPr>
          <a:xfrm>
            <a:off x="0" y="1412875"/>
            <a:ext cx="9144000" cy="4860325"/>
          </a:xfrm>
          <a:prstGeom prst="rect">
            <a:avLst/>
          </a:prstGeom>
        </p:spPr>
      </p:pic>
      <p:sp>
        <p:nvSpPr>
          <p:cNvPr id="57" name="Title 1"/>
          <p:cNvSpPr txBox="1">
            <a:spLocks/>
          </p:cNvSpPr>
          <p:nvPr/>
        </p:nvSpPr>
        <p:spPr bwMode="gray">
          <a:xfrm>
            <a:off x="5511113" y="1700213"/>
            <a:ext cx="3237599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cs-CZ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„Buď budu ve městě bydlet,</a:t>
            </a:r>
          </a:p>
          <a:p>
            <a:r>
              <a:rPr lang="cs-CZ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Nebo do něj budu dojíždět.“</a:t>
            </a:r>
            <a:endParaRPr lang="cs-CZ" sz="1800" i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13321" y="6266628"/>
            <a:ext cx="26861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cs-CZ" sz="1000" i="1" dirty="0" smtClean="0">
                <a:solidFill>
                  <a:schemeClr val="tx2"/>
                </a:solidFill>
              </a:rPr>
              <a:t>Zdroj: ČSÚ</a:t>
            </a:r>
            <a:endParaRPr lang="cs-CZ" sz="10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9551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Atraktivita center aglomerací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>
                <a:solidFill>
                  <a:schemeClr val="tx2"/>
                </a:solidFill>
              </a:rPr>
              <a:t>Počet dojíždějících z velkých měst do menších je malý </a:t>
            </a:r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1" b="11556"/>
          <a:stretch/>
        </p:blipFill>
        <p:spPr>
          <a:xfrm>
            <a:off x="0" y="1412875"/>
            <a:ext cx="9144000" cy="48026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21" y="6266628"/>
            <a:ext cx="26861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cs-CZ" sz="1000" i="1" dirty="0" smtClean="0">
                <a:solidFill>
                  <a:schemeClr val="tx2"/>
                </a:solidFill>
              </a:rPr>
              <a:t>Zdroj: ČSÚ</a:t>
            </a:r>
            <a:endParaRPr lang="cs-CZ" sz="10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4335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Atraktivita center aglomerací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>
                <a:solidFill>
                  <a:schemeClr val="tx2"/>
                </a:solidFill>
              </a:rPr>
              <a:t>Nejvíc obyvatel dojíždí z menších obcí do větších</a:t>
            </a:r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7" b="11824"/>
          <a:stretch/>
        </p:blipFill>
        <p:spPr>
          <a:xfrm>
            <a:off x="0" y="1412875"/>
            <a:ext cx="9144000" cy="47779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21" y="6266628"/>
            <a:ext cx="26861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cs-CZ" sz="1000" i="1" dirty="0" smtClean="0">
                <a:solidFill>
                  <a:schemeClr val="tx2"/>
                </a:solidFill>
              </a:rPr>
              <a:t>Zdroj: ČSÚ</a:t>
            </a:r>
            <a:endParaRPr lang="cs-CZ" sz="10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884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Atraktivita center aglomerací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>
                <a:solidFill>
                  <a:schemeClr val="tx2"/>
                </a:solidFill>
              </a:rPr>
              <a:t>Nejvíc obyvatel dojíždí z menších obcí do větších (bez Prahy)</a:t>
            </a:r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7" b="11689"/>
          <a:stretch/>
        </p:blipFill>
        <p:spPr>
          <a:xfrm>
            <a:off x="0" y="1412875"/>
            <a:ext cx="9144000" cy="47861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21" y="6266628"/>
            <a:ext cx="26861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cs-CZ" sz="1000" i="1" dirty="0" smtClean="0">
                <a:solidFill>
                  <a:schemeClr val="tx2"/>
                </a:solidFill>
              </a:rPr>
              <a:t>Zdroj: ČSÚ</a:t>
            </a:r>
            <a:endParaRPr lang="cs-CZ" sz="10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9425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Atraktivita center aglomerací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>
                <a:solidFill>
                  <a:schemeClr val="tx2"/>
                </a:solidFill>
              </a:rPr>
              <a:t>Obyvatelé přicházejí tam, kde jsou dobré pracovní příležitosti</a:t>
            </a:r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" t="7735" b="5815"/>
          <a:stretch/>
        </p:blipFill>
        <p:spPr>
          <a:xfrm>
            <a:off x="574849" y="1412874"/>
            <a:ext cx="8130579" cy="48088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21" y="6266628"/>
            <a:ext cx="26861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cs-CZ" sz="1000" i="1" dirty="0" smtClean="0">
                <a:solidFill>
                  <a:schemeClr val="tx2"/>
                </a:solidFill>
              </a:rPr>
              <a:t>Zdroj: ČSÚ, MPSV, model </a:t>
            </a:r>
            <a:r>
              <a:rPr lang="cs-CZ" sz="1000" i="1" dirty="0" err="1" smtClean="0">
                <a:solidFill>
                  <a:schemeClr val="tx2"/>
                </a:solidFill>
              </a:rPr>
              <a:t>Deloitte</a:t>
            </a:r>
            <a:endParaRPr lang="cs-CZ" sz="1000" i="1" dirty="0">
              <a:solidFill>
                <a:schemeClr val="tx2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 rot="16200000">
            <a:off x="-828615" y="3346133"/>
            <a:ext cx="2348386" cy="32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</a:t>
            </a:r>
            <a:r>
              <a:rPr lang="cs-CZ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řírůstek obyvatel</a:t>
            </a:r>
            <a:endParaRPr lang="cs-CZ"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417149" y="6291879"/>
            <a:ext cx="3017521" cy="32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cs-CZ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model mediánové mzdy</a:t>
            </a:r>
            <a:endParaRPr lang="cs-CZ"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1383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Sčítání lidu, domů a bytů 2011</a:t>
            </a:r>
            <a:br>
              <a:rPr lang="cs-CZ" dirty="0" smtClean="0"/>
            </a:b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Počet nájemních bytů a jejich podíl na celkových </a:t>
            </a:r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</a:rPr>
              <a:t>obydl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. bytech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213321" y="6266628"/>
            <a:ext cx="26861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cs-CZ" sz="1000" i="1" dirty="0" smtClean="0">
                <a:solidFill>
                  <a:schemeClr val="tx2"/>
                </a:solidFill>
              </a:rPr>
              <a:t>Zdroj: ČSÚ</a:t>
            </a:r>
            <a:endParaRPr lang="cs-CZ" sz="1000" i="1" dirty="0">
              <a:solidFill>
                <a:schemeClr val="tx2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3377242"/>
              </p:ext>
            </p:extLst>
          </p:nvPr>
        </p:nvGraphicFramePr>
        <p:xfrm>
          <a:off x="376237" y="1016000"/>
          <a:ext cx="8391525" cy="5250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95899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Odhad počtu nájemních bytů v roce 2018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21" y="6266628"/>
            <a:ext cx="26861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cs-CZ" sz="1000" i="1" dirty="0" smtClean="0">
                <a:solidFill>
                  <a:schemeClr val="tx2"/>
                </a:solidFill>
              </a:rPr>
              <a:t>Zdroj: ČSÚ</a:t>
            </a:r>
            <a:endParaRPr lang="cs-CZ" sz="1000" i="1" dirty="0">
              <a:solidFill>
                <a:schemeClr val="tx2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8704574"/>
              </p:ext>
            </p:extLst>
          </p:nvPr>
        </p:nvGraphicFramePr>
        <p:xfrm>
          <a:off x="376237" y="1016000"/>
          <a:ext cx="8391525" cy="5250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4742800"/>
              </p:ext>
            </p:extLst>
          </p:nvPr>
        </p:nvGraphicFramePr>
        <p:xfrm>
          <a:off x="5025225" y="1158903"/>
          <a:ext cx="339918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879512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Sčítání lidu, domů a bytů 2011</a:t>
            </a:r>
            <a:br>
              <a:rPr lang="cs-CZ" dirty="0"/>
            </a:b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Nájemní byty 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v ČR podle počtu pokojů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21" y="6266628"/>
            <a:ext cx="26861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cs-CZ" sz="1000" i="1" dirty="0" smtClean="0">
                <a:solidFill>
                  <a:schemeClr val="tx2"/>
                </a:solidFill>
              </a:rPr>
              <a:t>Zdroj: ČSÚ</a:t>
            </a:r>
            <a:endParaRPr lang="cs-CZ" sz="1000" i="1" dirty="0">
              <a:solidFill>
                <a:schemeClr val="tx2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2057856"/>
              </p:ext>
            </p:extLst>
          </p:nvPr>
        </p:nvGraphicFramePr>
        <p:xfrm>
          <a:off x="376237" y="3769649"/>
          <a:ext cx="8391525" cy="2496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6519921"/>
              </p:ext>
            </p:extLst>
          </p:nvPr>
        </p:nvGraphicFramePr>
        <p:xfrm>
          <a:off x="376237" y="1016001"/>
          <a:ext cx="83915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497695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Nájemní trh v ČR</a:t>
            </a:r>
            <a:br>
              <a:rPr lang="cs-CZ" dirty="0" smtClean="0"/>
            </a:b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Aktuální cenová hladina v krajských městech</a:t>
            </a:r>
            <a:endParaRPr lang="cs-CZ" dirty="0"/>
          </a:p>
        </p:txBody>
      </p:sp>
      <p:grpSp>
        <p:nvGrpSpPr>
          <p:cNvPr id="4" name="Group 3"/>
          <p:cNvGrpSpPr/>
          <p:nvPr/>
        </p:nvGrpSpPr>
        <p:grpSpPr>
          <a:xfrm>
            <a:off x="376238" y="1016001"/>
            <a:ext cx="8491219" cy="5481987"/>
            <a:chOff x="363599" y="943559"/>
            <a:chExt cx="8491219" cy="5481987"/>
          </a:xfrm>
        </p:grpSpPr>
        <p:grpSp>
          <p:nvGrpSpPr>
            <p:cNvPr id="5" name="Group 4"/>
            <p:cNvGrpSpPr/>
            <p:nvPr/>
          </p:nvGrpSpPr>
          <p:grpSpPr>
            <a:xfrm>
              <a:off x="363599" y="943559"/>
              <a:ext cx="8491219" cy="4886717"/>
              <a:chOff x="363599" y="943559"/>
              <a:chExt cx="8491219" cy="4886717"/>
            </a:xfrm>
          </p:grpSpPr>
          <p:grpSp>
            <p:nvGrpSpPr>
              <p:cNvPr id="7" name="Group 6"/>
              <p:cNvGrpSpPr>
                <a:grpSpLocks noChangeAspect="1"/>
              </p:cNvGrpSpPr>
              <p:nvPr/>
            </p:nvGrpSpPr>
            <p:grpSpPr>
              <a:xfrm>
                <a:off x="363599" y="943559"/>
                <a:ext cx="8491219" cy="4886717"/>
                <a:chOff x="1196975" y="609600"/>
                <a:chExt cx="9798050" cy="5638800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47" name="AutoShape 214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196975" y="609600"/>
                  <a:ext cx="9798050" cy="5638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8" name="Freeform 216"/>
                <p:cNvSpPr>
                  <a:spLocks/>
                </p:cNvSpPr>
                <p:nvPr/>
              </p:nvSpPr>
              <p:spPr bwMode="auto">
                <a:xfrm>
                  <a:off x="6477000" y="3568700"/>
                  <a:ext cx="962025" cy="1111250"/>
                </a:xfrm>
                <a:custGeom>
                  <a:avLst/>
                  <a:gdLst>
                    <a:gd name="T0" fmla="*/ 448 w 606"/>
                    <a:gd name="T1" fmla="*/ 700 h 700"/>
                    <a:gd name="T2" fmla="*/ 480 w 606"/>
                    <a:gd name="T3" fmla="*/ 674 h 700"/>
                    <a:gd name="T4" fmla="*/ 450 w 606"/>
                    <a:gd name="T5" fmla="*/ 636 h 700"/>
                    <a:gd name="T6" fmla="*/ 486 w 606"/>
                    <a:gd name="T7" fmla="*/ 612 h 700"/>
                    <a:gd name="T8" fmla="*/ 500 w 606"/>
                    <a:gd name="T9" fmla="*/ 580 h 700"/>
                    <a:gd name="T10" fmla="*/ 578 w 606"/>
                    <a:gd name="T11" fmla="*/ 544 h 700"/>
                    <a:gd name="T12" fmla="*/ 574 w 606"/>
                    <a:gd name="T13" fmla="*/ 472 h 700"/>
                    <a:gd name="T14" fmla="*/ 558 w 606"/>
                    <a:gd name="T15" fmla="*/ 432 h 700"/>
                    <a:gd name="T16" fmla="*/ 576 w 606"/>
                    <a:gd name="T17" fmla="*/ 394 h 700"/>
                    <a:gd name="T18" fmla="*/ 554 w 606"/>
                    <a:gd name="T19" fmla="*/ 342 h 700"/>
                    <a:gd name="T20" fmla="*/ 594 w 606"/>
                    <a:gd name="T21" fmla="*/ 318 h 700"/>
                    <a:gd name="T22" fmla="*/ 606 w 606"/>
                    <a:gd name="T23" fmla="*/ 294 h 700"/>
                    <a:gd name="T24" fmla="*/ 564 w 606"/>
                    <a:gd name="T25" fmla="*/ 266 h 700"/>
                    <a:gd name="T26" fmla="*/ 574 w 606"/>
                    <a:gd name="T27" fmla="*/ 228 h 700"/>
                    <a:gd name="T28" fmla="*/ 516 w 606"/>
                    <a:gd name="T29" fmla="*/ 170 h 700"/>
                    <a:gd name="T30" fmla="*/ 470 w 606"/>
                    <a:gd name="T31" fmla="*/ 168 h 700"/>
                    <a:gd name="T32" fmla="*/ 412 w 606"/>
                    <a:gd name="T33" fmla="*/ 100 h 700"/>
                    <a:gd name="T34" fmla="*/ 300 w 606"/>
                    <a:gd name="T35" fmla="*/ 74 h 700"/>
                    <a:gd name="T36" fmla="*/ 280 w 606"/>
                    <a:gd name="T37" fmla="*/ 28 h 700"/>
                    <a:gd name="T38" fmla="*/ 226 w 606"/>
                    <a:gd name="T39" fmla="*/ 30 h 700"/>
                    <a:gd name="T40" fmla="*/ 226 w 606"/>
                    <a:gd name="T41" fmla="*/ 0 h 700"/>
                    <a:gd name="T42" fmla="*/ 172 w 606"/>
                    <a:gd name="T43" fmla="*/ 34 h 700"/>
                    <a:gd name="T44" fmla="*/ 172 w 606"/>
                    <a:gd name="T45" fmla="*/ 80 h 700"/>
                    <a:gd name="T46" fmla="*/ 110 w 606"/>
                    <a:gd name="T47" fmla="*/ 58 h 700"/>
                    <a:gd name="T48" fmla="*/ 90 w 606"/>
                    <a:gd name="T49" fmla="*/ 96 h 700"/>
                    <a:gd name="T50" fmla="*/ 82 w 606"/>
                    <a:gd name="T51" fmla="*/ 132 h 700"/>
                    <a:gd name="T52" fmla="*/ 54 w 606"/>
                    <a:gd name="T53" fmla="*/ 132 h 700"/>
                    <a:gd name="T54" fmla="*/ 64 w 606"/>
                    <a:gd name="T55" fmla="*/ 166 h 700"/>
                    <a:gd name="T56" fmla="*/ 46 w 606"/>
                    <a:gd name="T57" fmla="*/ 162 h 700"/>
                    <a:gd name="T58" fmla="*/ 16 w 606"/>
                    <a:gd name="T59" fmla="*/ 202 h 700"/>
                    <a:gd name="T60" fmla="*/ 22 w 606"/>
                    <a:gd name="T61" fmla="*/ 256 h 700"/>
                    <a:gd name="T62" fmla="*/ 0 w 606"/>
                    <a:gd name="T63" fmla="*/ 300 h 700"/>
                    <a:gd name="T64" fmla="*/ 14 w 606"/>
                    <a:gd name="T65" fmla="*/ 338 h 700"/>
                    <a:gd name="T66" fmla="*/ 56 w 606"/>
                    <a:gd name="T67" fmla="*/ 370 h 700"/>
                    <a:gd name="T68" fmla="*/ 86 w 606"/>
                    <a:gd name="T69" fmla="*/ 428 h 700"/>
                    <a:gd name="T70" fmla="*/ 80 w 606"/>
                    <a:gd name="T71" fmla="*/ 488 h 700"/>
                    <a:gd name="T72" fmla="*/ 68 w 606"/>
                    <a:gd name="T73" fmla="*/ 524 h 700"/>
                    <a:gd name="T74" fmla="*/ 74 w 606"/>
                    <a:gd name="T75" fmla="*/ 556 h 700"/>
                    <a:gd name="T76" fmla="*/ 114 w 606"/>
                    <a:gd name="T77" fmla="*/ 594 h 700"/>
                    <a:gd name="T78" fmla="*/ 150 w 606"/>
                    <a:gd name="T79" fmla="*/ 570 h 700"/>
                    <a:gd name="T80" fmla="*/ 174 w 606"/>
                    <a:gd name="T81" fmla="*/ 582 h 700"/>
                    <a:gd name="T82" fmla="*/ 162 w 606"/>
                    <a:gd name="T83" fmla="*/ 604 h 700"/>
                    <a:gd name="T84" fmla="*/ 196 w 606"/>
                    <a:gd name="T85" fmla="*/ 588 h 700"/>
                    <a:gd name="T86" fmla="*/ 244 w 606"/>
                    <a:gd name="T87" fmla="*/ 608 h 700"/>
                    <a:gd name="T88" fmla="*/ 274 w 606"/>
                    <a:gd name="T89" fmla="*/ 650 h 700"/>
                    <a:gd name="T90" fmla="*/ 312 w 606"/>
                    <a:gd name="T91" fmla="*/ 610 h 700"/>
                    <a:gd name="T92" fmla="*/ 346 w 606"/>
                    <a:gd name="T93" fmla="*/ 644 h 700"/>
                    <a:gd name="T94" fmla="*/ 388 w 606"/>
                    <a:gd name="T95" fmla="*/ 662 h 700"/>
                    <a:gd name="T96" fmla="*/ 414 w 606"/>
                    <a:gd name="T97" fmla="*/ 698 h 700"/>
                    <a:gd name="T98" fmla="*/ 448 w 606"/>
                    <a:gd name="T99" fmla="*/ 700 h 7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06" h="700">
                      <a:moveTo>
                        <a:pt x="448" y="700"/>
                      </a:moveTo>
                      <a:lnTo>
                        <a:pt x="480" y="674"/>
                      </a:lnTo>
                      <a:lnTo>
                        <a:pt x="450" y="636"/>
                      </a:lnTo>
                      <a:lnTo>
                        <a:pt x="486" y="612"/>
                      </a:lnTo>
                      <a:lnTo>
                        <a:pt x="500" y="580"/>
                      </a:lnTo>
                      <a:lnTo>
                        <a:pt x="578" y="544"/>
                      </a:lnTo>
                      <a:lnTo>
                        <a:pt x="574" y="472"/>
                      </a:lnTo>
                      <a:lnTo>
                        <a:pt x="558" y="432"/>
                      </a:lnTo>
                      <a:lnTo>
                        <a:pt x="576" y="394"/>
                      </a:lnTo>
                      <a:lnTo>
                        <a:pt x="554" y="342"/>
                      </a:lnTo>
                      <a:lnTo>
                        <a:pt x="594" y="318"/>
                      </a:lnTo>
                      <a:lnTo>
                        <a:pt x="606" y="294"/>
                      </a:lnTo>
                      <a:lnTo>
                        <a:pt x="564" y="266"/>
                      </a:lnTo>
                      <a:lnTo>
                        <a:pt x="574" y="228"/>
                      </a:lnTo>
                      <a:lnTo>
                        <a:pt x="516" y="170"/>
                      </a:lnTo>
                      <a:lnTo>
                        <a:pt x="470" y="168"/>
                      </a:lnTo>
                      <a:lnTo>
                        <a:pt x="412" y="100"/>
                      </a:lnTo>
                      <a:lnTo>
                        <a:pt x="300" y="74"/>
                      </a:lnTo>
                      <a:lnTo>
                        <a:pt x="280" y="28"/>
                      </a:lnTo>
                      <a:lnTo>
                        <a:pt x="226" y="30"/>
                      </a:lnTo>
                      <a:lnTo>
                        <a:pt x="226" y="0"/>
                      </a:lnTo>
                      <a:lnTo>
                        <a:pt x="172" y="34"/>
                      </a:lnTo>
                      <a:lnTo>
                        <a:pt x="172" y="80"/>
                      </a:lnTo>
                      <a:lnTo>
                        <a:pt x="110" y="58"/>
                      </a:lnTo>
                      <a:lnTo>
                        <a:pt x="90" y="96"/>
                      </a:lnTo>
                      <a:lnTo>
                        <a:pt x="82" y="132"/>
                      </a:lnTo>
                      <a:lnTo>
                        <a:pt x="54" y="132"/>
                      </a:lnTo>
                      <a:lnTo>
                        <a:pt x="64" y="166"/>
                      </a:lnTo>
                      <a:lnTo>
                        <a:pt x="46" y="162"/>
                      </a:lnTo>
                      <a:lnTo>
                        <a:pt x="16" y="202"/>
                      </a:lnTo>
                      <a:lnTo>
                        <a:pt x="22" y="256"/>
                      </a:lnTo>
                      <a:lnTo>
                        <a:pt x="0" y="300"/>
                      </a:lnTo>
                      <a:lnTo>
                        <a:pt x="14" y="338"/>
                      </a:lnTo>
                      <a:lnTo>
                        <a:pt x="56" y="370"/>
                      </a:lnTo>
                      <a:lnTo>
                        <a:pt x="86" y="428"/>
                      </a:lnTo>
                      <a:lnTo>
                        <a:pt x="80" y="488"/>
                      </a:lnTo>
                      <a:lnTo>
                        <a:pt x="68" y="524"/>
                      </a:lnTo>
                      <a:lnTo>
                        <a:pt x="74" y="556"/>
                      </a:lnTo>
                      <a:lnTo>
                        <a:pt x="114" y="594"/>
                      </a:lnTo>
                      <a:lnTo>
                        <a:pt x="150" y="570"/>
                      </a:lnTo>
                      <a:lnTo>
                        <a:pt x="174" y="582"/>
                      </a:lnTo>
                      <a:lnTo>
                        <a:pt x="162" y="604"/>
                      </a:lnTo>
                      <a:lnTo>
                        <a:pt x="196" y="588"/>
                      </a:lnTo>
                      <a:lnTo>
                        <a:pt x="244" y="608"/>
                      </a:lnTo>
                      <a:lnTo>
                        <a:pt x="274" y="650"/>
                      </a:lnTo>
                      <a:lnTo>
                        <a:pt x="312" y="610"/>
                      </a:lnTo>
                      <a:lnTo>
                        <a:pt x="346" y="644"/>
                      </a:lnTo>
                      <a:lnTo>
                        <a:pt x="388" y="662"/>
                      </a:lnTo>
                      <a:lnTo>
                        <a:pt x="414" y="698"/>
                      </a:lnTo>
                      <a:lnTo>
                        <a:pt x="448" y="70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9" name="Freeform 217"/>
                <p:cNvSpPr>
                  <a:spLocks/>
                </p:cNvSpPr>
                <p:nvPr/>
              </p:nvSpPr>
              <p:spPr bwMode="auto">
                <a:xfrm>
                  <a:off x="6153150" y="4994275"/>
                  <a:ext cx="1397000" cy="835025"/>
                </a:xfrm>
                <a:custGeom>
                  <a:avLst/>
                  <a:gdLst>
                    <a:gd name="T0" fmla="*/ 878 w 880"/>
                    <a:gd name="T1" fmla="*/ 138 h 526"/>
                    <a:gd name="T2" fmla="*/ 856 w 880"/>
                    <a:gd name="T3" fmla="*/ 96 h 526"/>
                    <a:gd name="T4" fmla="*/ 808 w 880"/>
                    <a:gd name="T5" fmla="*/ 54 h 526"/>
                    <a:gd name="T6" fmla="*/ 770 w 880"/>
                    <a:gd name="T7" fmla="*/ 82 h 526"/>
                    <a:gd name="T8" fmla="*/ 740 w 880"/>
                    <a:gd name="T9" fmla="*/ 50 h 526"/>
                    <a:gd name="T10" fmla="*/ 684 w 880"/>
                    <a:gd name="T11" fmla="*/ 38 h 526"/>
                    <a:gd name="T12" fmla="*/ 672 w 880"/>
                    <a:gd name="T13" fmla="*/ 0 h 526"/>
                    <a:gd name="T14" fmla="*/ 642 w 880"/>
                    <a:gd name="T15" fmla="*/ 8 h 526"/>
                    <a:gd name="T16" fmla="*/ 624 w 880"/>
                    <a:gd name="T17" fmla="*/ 52 h 526"/>
                    <a:gd name="T18" fmla="*/ 586 w 880"/>
                    <a:gd name="T19" fmla="*/ 42 h 526"/>
                    <a:gd name="T20" fmla="*/ 562 w 880"/>
                    <a:gd name="T21" fmla="*/ 80 h 526"/>
                    <a:gd name="T22" fmla="*/ 518 w 880"/>
                    <a:gd name="T23" fmla="*/ 102 h 526"/>
                    <a:gd name="T24" fmla="*/ 472 w 880"/>
                    <a:gd name="T25" fmla="*/ 88 h 526"/>
                    <a:gd name="T26" fmla="*/ 438 w 880"/>
                    <a:gd name="T27" fmla="*/ 108 h 526"/>
                    <a:gd name="T28" fmla="*/ 388 w 880"/>
                    <a:gd name="T29" fmla="*/ 74 h 526"/>
                    <a:gd name="T30" fmla="*/ 332 w 880"/>
                    <a:gd name="T31" fmla="*/ 98 h 526"/>
                    <a:gd name="T32" fmla="*/ 314 w 880"/>
                    <a:gd name="T33" fmla="*/ 140 h 526"/>
                    <a:gd name="T34" fmla="*/ 266 w 880"/>
                    <a:gd name="T35" fmla="*/ 140 h 526"/>
                    <a:gd name="T36" fmla="*/ 240 w 880"/>
                    <a:gd name="T37" fmla="*/ 176 h 526"/>
                    <a:gd name="T38" fmla="*/ 212 w 880"/>
                    <a:gd name="T39" fmla="*/ 184 h 526"/>
                    <a:gd name="T40" fmla="*/ 188 w 880"/>
                    <a:gd name="T41" fmla="*/ 230 h 526"/>
                    <a:gd name="T42" fmla="*/ 142 w 880"/>
                    <a:gd name="T43" fmla="*/ 196 h 526"/>
                    <a:gd name="T44" fmla="*/ 98 w 880"/>
                    <a:gd name="T45" fmla="*/ 242 h 526"/>
                    <a:gd name="T46" fmla="*/ 62 w 880"/>
                    <a:gd name="T47" fmla="*/ 216 h 526"/>
                    <a:gd name="T48" fmla="*/ 26 w 880"/>
                    <a:gd name="T49" fmla="*/ 234 h 526"/>
                    <a:gd name="T50" fmla="*/ 0 w 880"/>
                    <a:gd name="T51" fmla="*/ 290 h 526"/>
                    <a:gd name="T52" fmla="*/ 28 w 880"/>
                    <a:gd name="T53" fmla="*/ 294 h 526"/>
                    <a:gd name="T54" fmla="*/ 84 w 880"/>
                    <a:gd name="T55" fmla="*/ 300 h 526"/>
                    <a:gd name="T56" fmla="*/ 150 w 880"/>
                    <a:gd name="T57" fmla="*/ 348 h 526"/>
                    <a:gd name="T58" fmla="*/ 216 w 880"/>
                    <a:gd name="T59" fmla="*/ 354 h 526"/>
                    <a:gd name="T60" fmla="*/ 230 w 880"/>
                    <a:gd name="T61" fmla="*/ 328 h 526"/>
                    <a:gd name="T62" fmla="*/ 296 w 880"/>
                    <a:gd name="T63" fmla="*/ 336 h 526"/>
                    <a:gd name="T64" fmla="*/ 392 w 880"/>
                    <a:gd name="T65" fmla="*/ 402 h 526"/>
                    <a:gd name="T66" fmla="*/ 402 w 880"/>
                    <a:gd name="T67" fmla="*/ 438 h 526"/>
                    <a:gd name="T68" fmla="*/ 528 w 880"/>
                    <a:gd name="T69" fmla="*/ 506 h 526"/>
                    <a:gd name="T70" fmla="*/ 678 w 880"/>
                    <a:gd name="T71" fmla="*/ 504 h 526"/>
                    <a:gd name="T72" fmla="*/ 794 w 880"/>
                    <a:gd name="T73" fmla="*/ 526 h 526"/>
                    <a:gd name="T74" fmla="*/ 836 w 880"/>
                    <a:gd name="T75" fmla="*/ 476 h 526"/>
                    <a:gd name="T76" fmla="*/ 860 w 880"/>
                    <a:gd name="T77" fmla="*/ 412 h 526"/>
                    <a:gd name="T78" fmla="*/ 830 w 880"/>
                    <a:gd name="T79" fmla="*/ 370 h 526"/>
                    <a:gd name="T80" fmla="*/ 846 w 880"/>
                    <a:gd name="T81" fmla="*/ 332 h 526"/>
                    <a:gd name="T82" fmla="*/ 838 w 880"/>
                    <a:gd name="T83" fmla="*/ 304 h 526"/>
                    <a:gd name="T84" fmla="*/ 880 w 880"/>
                    <a:gd name="T85" fmla="*/ 274 h 526"/>
                    <a:gd name="T86" fmla="*/ 870 w 880"/>
                    <a:gd name="T87" fmla="*/ 250 h 526"/>
                    <a:gd name="T88" fmla="*/ 836 w 880"/>
                    <a:gd name="T89" fmla="*/ 226 h 526"/>
                    <a:gd name="T90" fmla="*/ 872 w 880"/>
                    <a:gd name="T91" fmla="*/ 200 h 526"/>
                    <a:gd name="T92" fmla="*/ 874 w 880"/>
                    <a:gd name="T93" fmla="*/ 168 h 526"/>
                    <a:gd name="T94" fmla="*/ 878 w 880"/>
                    <a:gd name="T95" fmla="*/ 138 h 5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80" h="526">
                      <a:moveTo>
                        <a:pt x="878" y="138"/>
                      </a:moveTo>
                      <a:lnTo>
                        <a:pt x="856" y="96"/>
                      </a:lnTo>
                      <a:lnTo>
                        <a:pt x="808" y="54"/>
                      </a:lnTo>
                      <a:lnTo>
                        <a:pt x="770" y="82"/>
                      </a:lnTo>
                      <a:lnTo>
                        <a:pt x="740" y="50"/>
                      </a:lnTo>
                      <a:lnTo>
                        <a:pt x="684" y="38"/>
                      </a:lnTo>
                      <a:lnTo>
                        <a:pt x="672" y="0"/>
                      </a:lnTo>
                      <a:lnTo>
                        <a:pt x="642" y="8"/>
                      </a:lnTo>
                      <a:lnTo>
                        <a:pt x="624" y="52"/>
                      </a:lnTo>
                      <a:lnTo>
                        <a:pt x="586" y="42"/>
                      </a:lnTo>
                      <a:lnTo>
                        <a:pt x="562" y="80"/>
                      </a:lnTo>
                      <a:lnTo>
                        <a:pt x="518" y="102"/>
                      </a:lnTo>
                      <a:lnTo>
                        <a:pt x="472" y="88"/>
                      </a:lnTo>
                      <a:lnTo>
                        <a:pt x="438" y="108"/>
                      </a:lnTo>
                      <a:lnTo>
                        <a:pt x="388" y="74"/>
                      </a:lnTo>
                      <a:lnTo>
                        <a:pt x="332" y="98"/>
                      </a:lnTo>
                      <a:lnTo>
                        <a:pt x="314" y="140"/>
                      </a:lnTo>
                      <a:lnTo>
                        <a:pt x="266" y="140"/>
                      </a:lnTo>
                      <a:lnTo>
                        <a:pt x="240" y="176"/>
                      </a:lnTo>
                      <a:lnTo>
                        <a:pt x="212" y="184"/>
                      </a:lnTo>
                      <a:lnTo>
                        <a:pt x="188" y="230"/>
                      </a:lnTo>
                      <a:lnTo>
                        <a:pt x="142" y="196"/>
                      </a:lnTo>
                      <a:lnTo>
                        <a:pt x="98" y="242"/>
                      </a:lnTo>
                      <a:lnTo>
                        <a:pt x="62" y="216"/>
                      </a:lnTo>
                      <a:lnTo>
                        <a:pt x="26" y="234"/>
                      </a:lnTo>
                      <a:lnTo>
                        <a:pt x="0" y="290"/>
                      </a:lnTo>
                      <a:lnTo>
                        <a:pt x="28" y="294"/>
                      </a:lnTo>
                      <a:lnTo>
                        <a:pt x="84" y="300"/>
                      </a:lnTo>
                      <a:lnTo>
                        <a:pt x="150" y="348"/>
                      </a:lnTo>
                      <a:lnTo>
                        <a:pt x="216" y="354"/>
                      </a:lnTo>
                      <a:lnTo>
                        <a:pt x="230" y="328"/>
                      </a:lnTo>
                      <a:lnTo>
                        <a:pt x="296" y="336"/>
                      </a:lnTo>
                      <a:lnTo>
                        <a:pt x="392" y="402"/>
                      </a:lnTo>
                      <a:lnTo>
                        <a:pt x="402" y="438"/>
                      </a:lnTo>
                      <a:lnTo>
                        <a:pt x="528" y="506"/>
                      </a:lnTo>
                      <a:lnTo>
                        <a:pt x="678" y="504"/>
                      </a:lnTo>
                      <a:lnTo>
                        <a:pt x="794" y="526"/>
                      </a:lnTo>
                      <a:lnTo>
                        <a:pt x="836" y="476"/>
                      </a:lnTo>
                      <a:lnTo>
                        <a:pt x="860" y="412"/>
                      </a:lnTo>
                      <a:lnTo>
                        <a:pt x="830" y="370"/>
                      </a:lnTo>
                      <a:lnTo>
                        <a:pt x="846" y="332"/>
                      </a:lnTo>
                      <a:lnTo>
                        <a:pt x="838" y="304"/>
                      </a:lnTo>
                      <a:lnTo>
                        <a:pt x="880" y="274"/>
                      </a:lnTo>
                      <a:lnTo>
                        <a:pt x="870" y="250"/>
                      </a:lnTo>
                      <a:lnTo>
                        <a:pt x="836" y="226"/>
                      </a:lnTo>
                      <a:lnTo>
                        <a:pt x="872" y="200"/>
                      </a:lnTo>
                      <a:lnTo>
                        <a:pt x="874" y="168"/>
                      </a:lnTo>
                      <a:lnTo>
                        <a:pt x="878" y="138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0" name="Freeform 218"/>
                <p:cNvSpPr>
                  <a:spLocks/>
                </p:cNvSpPr>
                <p:nvPr/>
              </p:nvSpPr>
              <p:spPr bwMode="auto">
                <a:xfrm>
                  <a:off x="8905875" y="4368800"/>
                  <a:ext cx="1038225" cy="727075"/>
                </a:xfrm>
                <a:custGeom>
                  <a:avLst/>
                  <a:gdLst>
                    <a:gd name="T0" fmla="*/ 360 w 654"/>
                    <a:gd name="T1" fmla="*/ 10 h 458"/>
                    <a:gd name="T2" fmla="*/ 394 w 654"/>
                    <a:gd name="T3" fmla="*/ 42 h 458"/>
                    <a:gd name="T4" fmla="*/ 418 w 654"/>
                    <a:gd name="T5" fmla="*/ 42 h 458"/>
                    <a:gd name="T6" fmla="*/ 436 w 654"/>
                    <a:gd name="T7" fmla="*/ 62 h 458"/>
                    <a:gd name="T8" fmla="*/ 456 w 654"/>
                    <a:gd name="T9" fmla="*/ 118 h 458"/>
                    <a:gd name="T10" fmla="*/ 484 w 654"/>
                    <a:gd name="T11" fmla="*/ 124 h 458"/>
                    <a:gd name="T12" fmla="*/ 474 w 654"/>
                    <a:gd name="T13" fmla="*/ 156 h 458"/>
                    <a:gd name="T14" fmla="*/ 492 w 654"/>
                    <a:gd name="T15" fmla="*/ 188 h 458"/>
                    <a:gd name="T16" fmla="*/ 530 w 654"/>
                    <a:gd name="T17" fmla="*/ 206 h 458"/>
                    <a:gd name="T18" fmla="*/ 558 w 654"/>
                    <a:gd name="T19" fmla="*/ 260 h 458"/>
                    <a:gd name="T20" fmla="*/ 590 w 654"/>
                    <a:gd name="T21" fmla="*/ 256 h 458"/>
                    <a:gd name="T22" fmla="*/ 622 w 654"/>
                    <a:gd name="T23" fmla="*/ 284 h 458"/>
                    <a:gd name="T24" fmla="*/ 654 w 654"/>
                    <a:gd name="T25" fmla="*/ 278 h 458"/>
                    <a:gd name="T26" fmla="*/ 654 w 654"/>
                    <a:gd name="T27" fmla="*/ 370 h 458"/>
                    <a:gd name="T28" fmla="*/ 600 w 654"/>
                    <a:gd name="T29" fmla="*/ 448 h 458"/>
                    <a:gd name="T30" fmla="*/ 496 w 654"/>
                    <a:gd name="T31" fmla="*/ 458 h 458"/>
                    <a:gd name="T32" fmla="*/ 450 w 654"/>
                    <a:gd name="T33" fmla="*/ 448 h 458"/>
                    <a:gd name="T34" fmla="*/ 446 w 654"/>
                    <a:gd name="T35" fmla="*/ 416 h 458"/>
                    <a:gd name="T36" fmla="*/ 420 w 654"/>
                    <a:gd name="T37" fmla="*/ 424 h 458"/>
                    <a:gd name="T38" fmla="*/ 360 w 654"/>
                    <a:gd name="T39" fmla="*/ 388 h 458"/>
                    <a:gd name="T40" fmla="*/ 318 w 654"/>
                    <a:gd name="T41" fmla="*/ 404 h 458"/>
                    <a:gd name="T42" fmla="*/ 274 w 654"/>
                    <a:gd name="T43" fmla="*/ 428 h 458"/>
                    <a:gd name="T44" fmla="*/ 252 w 654"/>
                    <a:gd name="T45" fmla="*/ 384 h 458"/>
                    <a:gd name="T46" fmla="*/ 224 w 654"/>
                    <a:gd name="T47" fmla="*/ 378 h 458"/>
                    <a:gd name="T48" fmla="*/ 206 w 654"/>
                    <a:gd name="T49" fmla="*/ 342 h 458"/>
                    <a:gd name="T50" fmla="*/ 228 w 654"/>
                    <a:gd name="T51" fmla="*/ 316 h 458"/>
                    <a:gd name="T52" fmla="*/ 224 w 654"/>
                    <a:gd name="T53" fmla="*/ 284 h 458"/>
                    <a:gd name="T54" fmla="*/ 154 w 654"/>
                    <a:gd name="T55" fmla="*/ 298 h 458"/>
                    <a:gd name="T56" fmla="*/ 104 w 654"/>
                    <a:gd name="T57" fmla="*/ 310 h 458"/>
                    <a:gd name="T58" fmla="*/ 84 w 654"/>
                    <a:gd name="T59" fmla="*/ 336 h 458"/>
                    <a:gd name="T60" fmla="*/ 36 w 654"/>
                    <a:gd name="T61" fmla="*/ 284 h 458"/>
                    <a:gd name="T62" fmla="*/ 0 w 654"/>
                    <a:gd name="T63" fmla="*/ 250 h 458"/>
                    <a:gd name="T64" fmla="*/ 82 w 654"/>
                    <a:gd name="T65" fmla="*/ 216 h 458"/>
                    <a:gd name="T66" fmla="*/ 82 w 654"/>
                    <a:gd name="T67" fmla="*/ 182 h 458"/>
                    <a:gd name="T68" fmla="*/ 64 w 654"/>
                    <a:gd name="T69" fmla="*/ 144 h 458"/>
                    <a:gd name="T70" fmla="*/ 88 w 654"/>
                    <a:gd name="T71" fmla="*/ 126 h 458"/>
                    <a:gd name="T72" fmla="*/ 126 w 654"/>
                    <a:gd name="T73" fmla="*/ 144 h 458"/>
                    <a:gd name="T74" fmla="*/ 176 w 654"/>
                    <a:gd name="T75" fmla="*/ 128 h 458"/>
                    <a:gd name="T76" fmla="*/ 208 w 654"/>
                    <a:gd name="T77" fmla="*/ 60 h 458"/>
                    <a:gd name="T78" fmla="*/ 192 w 654"/>
                    <a:gd name="T79" fmla="*/ 44 h 458"/>
                    <a:gd name="T80" fmla="*/ 210 w 654"/>
                    <a:gd name="T81" fmla="*/ 28 h 458"/>
                    <a:gd name="T82" fmla="*/ 268 w 654"/>
                    <a:gd name="T83" fmla="*/ 36 h 458"/>
                    <a:gd name="T84" fmla="*/ 308 w 654"/>
                    <a:gd name="T85" fmla="*/ 0 h 458"/>
                    <a:gd name="T86" fmla="*/ 360 w 654"/>
                    <a:gd name="T87" fmla="*/ 10 h 4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654" h="458">
                      <a:moveTo>
                        <a:pt x="360" y="10"/>
                      </a:moveTo>
                      <a:lnTo>
                        <a:pt x="394" y="42"/>
                      </a:lnTo>
                      <a:lnTo>
                        <a:pt x="418" y="42"/>
                      </a:lnTo>
                      <a:lnTo>
                        <a:pt x="436" y="62"/>
                      </a:lnTo>
                      <a:lnTo>
                        <a:pt x="456" y="118"/>
                      </a:lnTo>
                      <a:lnTo>
                        <a:pt x="484" y="124"/>
                      </a:lnTo>
                      <a:lnTo>
                        <a:pt x="474" y="156"/>
                      </a:lnTo>
                      <a:lnTo>
                        <a:pt x="492" y="188"/>
                      </a:lnTo>
                      <a:lnTo>
                        <a:pt x="530" y="206"/>
                      </a:lnTo>
                      <a:lnTo>
                        <a:pt x="558" y="260"/>
                      </a:lnTo>
                      <a:lnTo>
                        <a:pt x="590" y="256"/>
                      </a:lnTo>
                      <a:lnTo>
                        <a:pt x="622" y="284"/>
                      </a:lnTo>
                      <a:lnTo>
                        <a:pt x="654" y="278"/>
                      </a:lnTo>
                      <a:lnTo>
                        <a:pt x="654" y="370"/>
                      </a:lnTo>
                      <a:lnTo>
                        <a:pt x="600" y="448"/>
                      </a:lnTo>
                      <a:lnTo>
                        <a:pt x="496" y="458"/>
                      </a:lnTo>
                      <a:lnTo>
                        <a:pt x="450" y="448"/>
                      </a:lnTo>
                      <a:lnTo>
                        <a:pt x="446" y="416"/>
                      </a:lnTo>
                      <a:lnTo>
                        <a:pt x="420" y="424"/>
                      </a:lnTo>
                      <a:lnTo>
                        <a:pt x="360" y="388"/>
                      </a:lnTo>
                      <a:lnTo>
                        <a:pt x="318" y="404"/>
                      </a:lnTo>
                      <a:lnTo>
                        <a:pt x="274" y="428"/>
                      </a:lnTo>
                      <a:lnTo>
                        <a:pt x="252" y="384"/>
                      </a:lnTo>
                      <a:lnTo>
                        <a:pt x="224" y="378"/>
                      </a:lnTo>
                      <a:lnTo>
                        <a:pt x="206" y="342"/>
                      </a:lnTo>
                      <a:lnTo>
                        <a:pt x="228" y="316"/>
                      </a:lnTo>
                      <a:lnTo>
                        <a:pt x="224" y="284"/>
                      </a:lnTo>
                      <a:lnTo>
                        <a:pt x="154" y="298"/>
                      </a:lnTo>
                      <a:lnTo>
                        <a:pt x="104" y="310"/>
                      </a:lnTo>
                      <a:lnTo>
                        <a:pt x="84" y="336"/>
                      </a:lnTo>
                      <a:lnTo>
                        <a:pt x="36" y="284"/>
                      </a:lnTo>
                      <a:lnTo>
                        <a:pt x="0" y="250"/>
                      </a:lnTo>
                      <a:lnTo>
                        <a:pt x="82" y="216"/>
                      </a:lnTo>
                      <a:lnTo>
                        <a:pt x="82" y="182"/>
                      </a:lnTo>
                      <a:lnTo>
                        <a:pt x="64" y="144"/>
                      </a:lnTo>
                      <a:lnTo>
                        <a:pt x="88" y="126"/>
                      </a:lnTo>
                      <a:lnTo>
                        <a:pt x="126" y="144"/>
                      </a:lnTo>
                      <a:lnTo>
                        <a:pt x="176" y="128"/>
                      </a:lnTo>
                      <a:lnTo>
                        <a:pt x="208" y="60"/>
                      </a:lnTo>
                      <a:lnTo>
                        <a:pt x="192" y="44"/>
                      </a:lnTo>
                      <a:lnTo>
                        <a:pt x="210" y="28"/>
                      </a:lnTo>
                      <a:lnTo>
                        <a:pt x="268" y="36"/>
                      </a:lnTo>
                      <a:lnTo>
                        <a:pt x="308" y="0"/>
                      </a:lnTo>
                      <a:lnTo>
                        <a:pt x="360" y="1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1" name="Freeform 219"/>
                <p:cNvSpPr>
                  <a:spLocks/>
                </p:cNvSpPr>
                <p:nvPr/>
              </p:nvSpPr>
              <p:spPr bwMode="auto">
                <a:xfrm>
                  <a:off x="7959725" y="4079875"/>
                  <a:ext cx="638175" cy="1016000"/>
                </a:xfrm>
                <a:custGeom>
                  <a:avLst/>
                  <a:gdLst>
                    <a:gd name="T0" fmla="*/ 36 w 402"/>
                    <a:gd name="T1" fmla="*/ 320 h 640"/>
                    <a:gd name="T2" fmla="*/ 66 w 402"/>
                    <a:gd name="T3" fmla="*/ 298 h 640"/>
                    <a:gd name="T4" fmla="*/ 40 w 402"/>
                    <a:gd name="T5" fmla="*/ 278 h 640"/>
                    <a:gd name="T6" fmla="*/ 36 w 402"/>
                    <a:gd name="T7" fmla="*/ 252 h 640"/>
                    <a:gd name="T8" fmla="*/ 52 w 402"/>
                    <a:gd name="T9" fmla="*/ 236 h 640"/>
                    <a:gd name="T10" fmla="*/ 40 w 402"/>
                    <a:gd name="T11" fmla="*/ 198 h 640"/>
                    <a:gd name="T12" fmla="*/ 80 w 402"/>
                    <a:gd name="T13" fmla="*/ 174 h 640"/>
                    <a:gd name="T14" fmla="*/ 104 w 402"/>
                    <a:gd name="T15" fmla="*/ 150 h 640"/>
                    <a:gd name="T16" fmla="*/ 140 w 402"/>
                    <a:gd name="T17" fmla="*/ 98 h 640"/>
                    <a:gd name="T18" fmla="*/ 106 w 402"/>
                    <a:gd name="T19" fmla="*/ 66 h 640"/>
                    <a:gd name="T20" fmla="*/ 74 w 402"/>
                    <a:gd name="T21" fmla="*/ 34 h 640"/>
                    <a:gd name="T22" fmla="*/ 104 w 402"/>
                    <a:gd name="T23" fmla="*/ 0 h 640"/>
                    <a:gd name="T24" fmla="*/ 148 w 402"/>
                    <a:gd name="T25" fmla="*/ 0 h 640"/>
                    <a:gd name="T26" fmla="*/ 168 w 402"/>
                    <a:gd name="T27" fmla="*/ 40 h 640"/>
                    <a:gd name="T28" fmla="*/ 198 w 402"/>
                    <a:gd name="T29" fmla="*/ 72 h 640"/>
                    <a:gd name="T30" fmla="*/ 198 w 402"/>
                    <a:gd name="T31" fmla="*/ 108 h 640"/>
                    <a:gd name="T32" fmla="*/ 246 w 402"/>
                    <a:gd name="T33" fmla="*/ 138 h 640"/>
                    <a:gd name="T34" fmla="*/ 246 w 402"/>
                    <a:gd name="T35" fmla="*/ 178 h 640"/>
                    <a:gd name="T36" fmla="*/ 254 w 402"/>
                    <a:gd name="T37" fmla="*/ 220 h 640"/>
                    <a:gd name="T38" fmla="*/ 310 w 402"/>
                    <a:gd name="T39" fmla="*/ 220 h 640"/>
                    <a:gd name="T40" fmla="*/ 334 w 402"/>
                    <a:gd name="T41" fmla="*/ 246 h 640"/>
                    <a:gd name="T42" fmla="*/ 334 w 402"/>
                    <a:gd name="T43" fmla="*/ 276 h 640"/>
                    <a:gd name="T44" fmla="*/ 366 w 402"/>
                    <a:gd name="T45" fmla="*/ 328 h 640"/>
                    <a:gd name="T46" fmla="*/ 336 w 402"/>
                    <a:gd name="T47" fmla="*/ 368 h 640"/>
                    <a:gd name="T48" fmla="*/ 360 w 402"/>
                    <a:gd name="T49" fmla="*/ 410 h 640"/>
                    <a:gd name="T50" fmla="*/ 348 w 402"/>
                    <a:gd name="T51" fmla="*/ 452 h 640"/>
                    <a:gd name="T52" fmla="*/ 402 w 402"/>
                    <a:gd name="T53" fmla="*/ 458 h 640"/>
                    <a:gd name="T54" fmla="*/ 396 w 402"/>
                    <a:gd name="T55" fmla="*/ 498 h 640"/>
                    <a:gd name="T56" fmla="*/ 360 w 402"/>
                    <a:gd name="T57" fmla="*/ 522 h 640"/>
                    <a:gd name="T58" fmla="*/ 320 w 402"/>
                    <a:gd name="T59" fmla="*/ 564 h 640"/>
                    <a:gd name="T60" fmla="*/ 350 w 402"/>
                    <a:gd name="T61" fmla="*/ 602 h 640"/>
                    <a:gd name="T62" fmla="*/ 322 w 402"/>
                    <a:gd name="T63" fmla="*/ 604 h 640"/>
                    <a:gd name="T64" fmla="*/ 300 w 402"/>
                    <a:gd name="T65" fmla="*/ 588 h 640"/>
                    <a:gd name="T66" fmla="*/ 284 w 402"/>
                    <a:gd name="T67" fmla="*/ 564 h 640"/>
                    <a:gd name="T68" fmla="*/ 254 w 402"/>
                    <a:gd name="T69" fmla="*/ 524 h 640"/>
                    <a:gd name="T70" fmla="*/ 230 w 402"/>
                    <a:gd name="T71" fmla="*/ 536 h 640"/>
                    <a:gd name="T72" fmla="*/ 240 w 402"/>
                    <a:gd name="T73" fmla="*/ 584 h 640"/>
                    <a:gd name="T74" fmla="*/ 192 w 402"/>
                    <a:gd name="T75" fmla="*/ 580 h 640"/>
                    <a:gd name="T76" fmla="*/ 156 w 402"/>
                    <a:gd name="T77" fmla="*/ 592 h 640"/>
                    <a:gd name="T78" fmla="*/ 144 w 402"/>
                    <a:gd name="T79" fmla="*/ 614 h 640"/>
                    <a:gd name="T80" fmla="*/ 124 w 402"/>
                    <a:gd name="T81" fmla="*/ 628 h 640"/>
                    <a:gd name="T82" fmla="*/ 38 w 402"/>
                    <a:gd name="T83" fmla="*/ 640 h 640"/>
                    <a:gd name="T84" fmla="*/ 36 w 402"/>
                    <a:gd name="T85" fmla="*/ 604 h 640"/>
                    <a:gd name="T86" fmla="*/ 24 w 402"/>
                    <a:gd name="T87" fmla="*/ 592 h 640"/>
                    <a:gd name="T88" fmla="*/ 22 w 402"/>
                    <a:gd name="T89" fmla="*/ 556 h 640"/>
                    <a:gd name="T90" fmla="*/ 0 w 402"/>
                    <a:gd name="T91" fmla="*/ 538 h 640"/>
                    <a:gd name="T92" fmla="*/ 24 w 402"/>
                    <a:gd name="T93" fmla="*/ 508 h 640"/>
                    <a:gd name="T94" fmla="*/ 32 w 402"/>
                    <a:gd name="T95" fmla="*/ 452 h 640"/>
                    <a:gd name="T96" fmla="*/ 50 w 402"/>
                    <a:gd name="T97" fmla="*/ 452 h 640"/>
                    <a:gd name="T98" fmla="*/ 76 w 402"/>
                    <a:gd name="T99" fmla="*/ 438 h 640"/>
                    <a:gd name="T100" fmla="*/ 68 w 402"/>
                    <a:gd name="T101" fmla="*/ 408 h 640"/>
                    <a:gd name="T102" fmla="*/ 80 w 402"/>
                    <a:gd name="T103" fmla="*/ 388 h 640"/>
                    <a:gd name="T104" fmla="*/ 44 w 402"/>
                    <a:gd name="T105" fmla="*/ 352 h 640"/>
                    <a:gd name="T106" fmla="*/ 36 w 402"/>
                    <a:gd name="T107" fmla="*/ 320 h 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402" h="640">
                      <a:moveTo>
                        <a:pt x="36" y="320"/>
                      </a:moveTo>
                      <a:lnTo>
                        <a:pt x="66" y="298"/>
                      </a:lnTo>
                      <a:lnTo>
                        <a:pt x="40" y="278"/>
                      </a:lnTo>
                      <a:lnTo>
                        <a:pt x="36" y="252"/>
                      </a:lnTo>
                      <a:lnTo>
                        <a:pt x="52" y="236"/>
                      </a:lnTo>
                      <a:lnTo>
                        <a:pt x="40" y="198"/>
                      </a:lnTo>
                      <a:lnTo>
                        <a:pt x="80" y="174"/>
                      </a:lnTo>
                      <a:lnTo>
                        <a:pt x="104" y="150"/>
                      </a:lnTo>
                      <a:lnTo>
                        <a:pt x="140" y="98"/>
                      </a:lnTo>
                      <a:lnTo>
                        <a:pt x="106" y="66"/>
                      </a:lnTo>
                      <a:lnTo>
                        <a:pt x="74" y="34"/>
                      </a:lnTo>
                      <a:lnTo>
                        <a:pt x="104" y="0"/>
                      </a:lnTo>
                      <a:lnTo>
                        <a:pt x="148" y="0"/>
                      </a:lnTo>
                      <a:lnTo>
                        <a:pt x="168" y="40"/>
                      </a:lnTo>
                      <a:lnTo>
                        <a:pt x="198" y="72"/>
                      </a:lnTo>
                      <a:lnTo>
                        <a:pt x="198" y="108"/>
                      </a:lnTo>
                      <a:lnTo>
                        <a:pt x="246" y="138"/>
                      </a:lnTo>
                      <a:lnTo>
                        <a:pt x="246" y="178"/>
                      </a:lnTo>
                      <a:lnTo>
                        <a:pt x="254" y="220"/>
                      </a:lnTo>
                      <a:lnTo>
                        <a:pt x="310" y="220"/>
                      </a:lnTo>
                      <a:lnTo>
                        <a:pt x="334" y="246"/>
                      </a:lnTo>
                      <a:lnTo>
                        <a:pt x="334" y="276"/>
                      </a:lnTo>
                      <a:lnTo>
                        <a:pt x="366" y="328"/>
                      </a:lnTo>
                      <a:lnTo>
                        <a:pt x="336" y="368"/>
                      </a:lnTo>
                      <a:lnTo>
                        <a:pt x="360" y="410"/>
                      </a:lnTo>
                      <a:lnTo>
                        <a:pt x="348" y="452"/>
                      </a:lnTo>
                      <a:lnTo>
                        <a:pt x="402" y="458"/>
                      </a:lnTo>
                      <a:lnTo>
                        <a:pt x="396" y="498"/>
                      </a:lnTo>
                      <a:lnTo>
                        <a:pt x="360" y="522"/>
                      </a:lnTo>
                      <a:lnTo>
                        <a:pt x="320" y="564"/>
                      </a:lnTo>
                      <a:lnTo>
                        <a:pt x="350" y="602"/>
                      </a:lnTo>
                      <a:lnTo>
                        <a:pt x="322" y="604"/>
                      </a:lnTo>
                      <a:lnTo>
                        <a:pt x="300" y="588"/>
                      </a:lnTo>
                      <a:lnTo>
                        <a:pt x="284" y="564"/>
                      </a:lnTo>
                      <a:lnTo>
                        <a:pt x="254" y="524"/>
                      </a:lnTo>
                      <a:lnTo>
                        <a:pt x="230" y="536"/>
                      </a:lnTo>
                      <a:lnTo>
                        <a:pt x="240" y="584"/>
                      </a:lnTo>
                      <a:lnTo>
                        <a:pt x="192" y="580"/>
                      </a:lnTo>
                      <a:lnTo>
                        <a:pt x="156" y="592"/>
                      </a:lnTo>
                      <a:lnTo>
                        <a:pt x="144" y="614"/>
                      </a:lnTo>
                      <a:lnTo>
                        <a:pt x="124" y="628"/>
                      </a:lnTo>
                      <a:lnTo>
                        <a:pt x="38" y="640"/>
                      </a:lnTo>
                      <a:lnTo>
                        <a:pt x="36" y="604"/>
                      </a:lnTo>
                      <a:lnTo>
                        <a:pt x="24" y="592"/>
                      </a:lnTo>
                      <a:lnTo>
                        <a:pt x="22" y="556"/>
                      </a:lnTo>
                      <a:lnTo>
                        <a:pt x="0" y="538"/>
                      </a:lnTo>
                      <a:lnTo>
                        <a:pt x="24" y="508"/>
                      </a:lnTo>
                      <a:lnTo>
                        <a:pt x="32" y="452"/>
                      </a:lnTo>
                      <a:lnTo>
                        <a:pt x="50" y="452"/>
                      </a:lnTo>
                      <a:lnTo>
                        <a:pt x="76" y="438"/>
                      </a:lnTo>
                      <a:lnTo>
                        <a:pt x="68" y="408"/>
                      </a:lnTo>
                      <a:lnTo>
                        <a:pt x="80" y="388"/>
                      </a:lnTo>
                      <a:lnTo>
                        <a:pt x="44" y="352"/>
                      </a:lnTo>
                      <a:lnTo>
                        <a:pt x="36" y="32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2" name="Freeform 220"/>
                <p:cNvSpPr>
                  <a:spLocks/>
                </p:cNvSpPr>
                <p:nvPr/>
              </p:nvSpPr>
              <p:spPr bwMode="auto">
                <a:xfrm>
                  <a:off x="9442450" y="3968750"/>
                  <a:ext cx="927100" cy="850900"/>
                </a:xfrm>
                <a:custGeom>
                  <a:avLst/>
                  <a:gdLst>
                    <a:gd name="T0" fmla="*/ 316 w 584"/>
                    <a:gd name="T1" fmla="*/ 530 h 536"/>
                    <a:gd name="T2" fmla="*/ 344 w 584"/>
                    <a:gd name="T3" fmla="*/ 448 h 536"/>
                    <a:gd name="T4" fmla="*/ 344 w 584"/>
                    <a:gd name="T5" fmla="*/ 392 h 536"/>
                    <a:gd name="T6" fmla="*/ 388 w 584"/>
                    <a:gd name="T7" fmla="*/ 324 h 536"/>
                    <a:gd name="T8" fmla="*/ 448 w 584"/>
                    <a:gd name="T9" fmla="*/ 310 h 536"/>
                    <a:gd name="T10" fmla="*/ 502 w 584"/>
                    <a:gd name="T11" fmla="*/ 282 h 536"/>
                    <a:gd name="T12" fmla="*/ 550 w 584"/>
                    <a:gd name="T13" fmla="*/ 264 h 536"/>
                    <a:gd name="T14" fmla="*/ 584 w 584"/>
                    <a:gd name="T15" fmla="*/ 178 h 536"/>
                    <a:gd name="T16" fmla="*/ 538 w 584"/>
                    <a:gd name="T17" fmla="*/ 156 h 536"/>
                    <a:gd name="T18" fmla="*/ 528 w 584"/>
                    <a:gd name="T19" fmla="*/ 110 h 536"/>
                    <a:gd name="T20" fmla="*/ 472 w 584"/>
                    <a:gd name="T21" fmla="*/ 74 h 536"/>
                    <a:gd name="T22" fmla="*/ 468 w 584"/>
                    <a:gd name="T23" fmla="*/ 38 h 536"/>
                    <a:gd name="T24" fmla="*/ 424 w 584"/>
                    <a:gd name="T25" fmla="*/ 56 h 536"/>
                    <a:gd name="T26" fmla="*/ 382 w 584"/>
                    <a:gd name="T27" fmla="*/ 56 h 536"/>
                    <a:gd name="T28" fmla="*/ 334 w 584"/>
                    <a:gd name="T29" fmla="*/ 22 h 536"/>
                    <a:gd name="T30" fmla="*/ 270 w 584"/>
                    <a:gd name="T31" fmla="*/ 8 h 536"/>
                    <a:gd name="T32" fmla="*/ 206 w 584"/>
                    <a:gd name="T33" fmla="*/ 34 h 536"/>
                    <a:gd name="T34" fmla="*/ 166 w 584"/>
                    <a:gd name="T35" fmla="*/ 0 h 536"/>
                    <a:gd name="T36" fmla="*/ 120 w 584"/>
                    <a:gd name="T37" fmla="*/ 0 h 536"/>
                    <a:gd name="T38" fmla="*/ 88 w 584"/>
                    <a:gd name="T39" fmla="*/ 32 h 536"/>
                    <a:gd name="T40" fmla="*/ 54 w 584"/>
                    <a:gd name="T41" fmla="*/ 22 h 536"/>
                    <a:gd name="T42" fmla="*/ 0 w 584"/>
                    <a:gd name="T43" fmla="*/ 58 h 536"/>
                    <a:gd name="T44" fmla="*/ 0 w 584"/>
                    <a:gd name="T45" fmla="*/ 114 h 536"/>
                    <a:gd name="T46" fmla="*/ 18 w 584"/>
                    <a:gd name="T47" fmla="*/ 150 h 536"/>
                    <a:gd name="T48" fmla="*/ 52 w 584"/>
                    <a:gd name="T49" fmla="*/ 158 h 536"/>
                    <a:gd name="T50" fmla="*/ 62 w 584"/>
                    <a:gd name="T51" fmla="*/ 212 h 536"/>
                    <a:gd name="T52" fmla="*/ 22 w 584"/>
                    <a:gd name="T53" fmla="*/ 262 h 536"/>
                    <a:gd name="T54" fmla="*/ 56 w 584"/>
                    <a:gd name="T55" fmla="*/ 294 h 536"/>
                    <a:gd name="T56" fmla="*/ 80 w 584"/>
                    <a:gd name="T57" fmla="*/ 294 h 536"/>
                    <a:gd name="T58" fmla="*/ 98 w 584"/>
                    <a:gd name="T59" fmla="*/ 314 h 536"/>
                    <a:gd name="T60" fmla="*/ 118 w 584"/>
                    <a:gd name="T61" fmla="*/ 370 h 536"/>
                    <a:gd name="T62" fmla="*/ 146 w 584"/>
                    <a:gd name="T63" fmla="*/ 376 h 536"/>
                    <a:gd name="T64" fmla="*/ 136 w 584"/>
                    <a:gd name="T65" fmla="*/ 408 h 536"/>
                    <a:gd name="T66" fmla="*/ 154 w 584"/>
                    <a:gd name="T67" fmla="*/ 440 h 536"/>
                    <a:gd name="T68" fmla="*/ 192 w 584"/>
                    <a:gd name="T69" fmla="*/ 458 h 536"/>
                    <a:gd name="T70" fmla="*/ 220 w 584"/>
                    <a:gd name="T71" fmla="*/ 512 h 536"/>
                    <a:gd name="T72" fmla="*/ 252 w 584"/>
                    <a:gd name="T73" fmla="*/ 508 h 536"/>
                    <a:gd name="T74" fmla="*/ 284 w 584"/>
                    <a:gd name="T75" fmla="*/ 536 h 536"/>
                    <a:gd name="T76" fmla="*/ 316 w 584"/>
                    <a:gd name="T77" fmla="*/ 530 h 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584" h="536">
                      <a:moveTo>
                        <a:pt x="316" y="530"/>
                      </a:moveTo>
                      <a:lnTo>
                        <a:pt x="344" y="448"/>
                      </a:lnTo>
                      <a:lnTo>
                        <a:pt x="344" y="392"/>
                      </a:lnTo>
                      <a:lnTo>
                        <a:pt x="388" y="324"/>
                      </a:lnTo>
                      <a:lnTo>
                        <a:pt x="448" y="310"/>
                      </a:lnTo>
                      <a:lnTo>
                        <a:pt x="502" y="282"/>
                      </a:lnTo>
                      <a:lnTo>
                        <a:pt x="550" y="264"/>
                      </a:lnTo>
                      <a:lnTo>
                        <a:pt x="584" y="178"/>
                      </a:lnTo>
                      <a:lnTo>
                        <a:pt x="538" y="156"/>
                      </a:lnTo>
                      <a:lnTo>
                        <a:pt x="528" y="110"/>
                      </a:lnTo>
                      <a:lnTo>
                        <a:pt x="472" y="74"/>
                      </a:lnTo>
                      <a:lnTo>
                        <a:pt x="468" y="38"/>
                      </a:lnTo>
                      <a:lnTo>
                        <a:pt x="424" y="56"/>
                      </a:lnTo>
                      <a:lnTo>
                        <a:pt x="382" y="56"/>
                      </a:lnTo>
                      <a:lnTo>
                        <a:pt x="334" y="22"/>
                      </a:lnTo>
                      <a:lnTo>
                        <a:pt x="270" y="8"/>
                      </a:lnTo>
                      <a:lnTo>
                        <a:pt x="206" y="34"/>
                      </a:lnTo>
                      <a:lnTo>
                        <a:pt x="166" y="0"/>
                      </a:lnTo>
                      <a:lnTo>
                        <a:pt x="120" y="0"/>
                      </a:lnTo>
                      <a:lnTo>
                        <a:pt x="88" y="32"/>
                      </a:lnTo>
                      <a:lnTo>
                        <a:pt x="54" y="22"/>
                      </a:lnTo>
                      <a:lnTo>
                        <a:pt x="0" y="58"/>
                      </a:lnTo>
                      <a:lnTo>
                        <a:pt x="0" y="114"/>
                      </a:lnTo>
                      <a:lnTo>
                        <a:pt x="18" y="150"/>
                      </a:lnTo>
                      <a:lnTo>
                        <a:pt x="52" y="158"/>
                      </a:lnTo>
                      <a:lnTo>
                        <a:pt x="62" y="212"/>
                      </a:lnTo>
                      <a:lnTo>
                        <a:pt x="22" y="262"/>
                      </a:lnTo>
                      <a:lnTo>
                        <a:pt x="56" y="294"/>
                      </a:lnTo>
                      <a:lnTo>
                        <a:pt x="80" y="294"/>
                      </a:lnTo>
                      <a:lnTo>
                        <a:pt x="98" y="314"/>
                      </a:lnTo>
                      <a:lnTo>
                        <a:pt x="118" y="370"/>
                      </a:lnTo>
                      <a:lnTo>
                        <a:pt x="146" y="376"/>
                      </a:lnTo>
                      <a:lnTo>
                        <a:pt x="136" y="408"/>
                      </a:lnTo>
                      <a:lnTo>
                        <a:pt x="154" y="440"/>
                      </a:lnTo>
                      <a:lnTo>
                        <a:pt x="192" y="458"/>
                      </a:lnTo>
                      <a:lnTo>
                        <a:pt x="220" y="512"/>
                      </a:lnTo>
                      <a:lnTo>
                        <a:pt x="252" y="508"/>
                      </a:lnTo>
                      <a:lnTo>
                        <a:pt x="284" y="536"/>
                      </a:lnTo>
                      <a:lnTo>
                        <a:pt x="316" y="53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3" name="Freeform 221"/>
                <p:cNvSpPr>
                  <a:spLocks/>
                </p:cNvSpPr>
                <p:nvPr/>
              </p:nvSpPr>
              <p:spPr bwMode="auto">
                <a:xfrm>
                  <a:off x="6918325" y="2492375"/>
                  <a:ext cx="1143000" cy="904875"/>
                </a:xfrm>
                <a:custGeom>
                  <a:avLst/>
                  <a:gdLst>
                    <a:gd name="T0" fmla="*/ 600 w 720"/>
                    <a:gd name="T1" fmla="*/ 506 h 570"/>
                    <a:gd name="T2" fmla="*/ 644 w 720"/>
                    <a:gd name="T3" fmla="*/ 476 h 570"/>
                    <a:gd name="T4" fmla="*/ 624 w 720"/>
                    <a:gd name="T5" fmla="*/ 456 h 570"/>
                    <a:gd name="T6" fmla="*/ 616 w 720"/>
                    <a:gd name="T7" fmla="*/ 398 h 570"/>
                    <a:gd name="T8" fmla="*/ 596 w 720"/>
                    <a:gd name="T9" fmla="*/ 352 h 570"/>
                    <a:gd name="T10" fmla="*/ 596 w 720"/>
                    <a:gd name="T11" fmla="*/ 306 h 570"/>
                    <a:gd name="T12" fmla="*/ 676 w 720"/>
                    <a:gd name="T13" fmla="*/ 240 h 570"/>
                    <a:gd name="T14" fmla="*/ 656 w 720"/>
                    <a:gd name="T15" fmla="*/ 208 h 570"/>
                    <a:gd name="T16" fmla="*/ 668 w 720"/>
                    <a:gd name="T17" fmla="*/ 138 h 570"/>
                    <a:gd name="T18" fmla="*/ 706 w 720"/>
                    <a:gd name="T19" fmla="*/ 66 h 570"/>
                    <a:gd name="T20" fmla="*/ 720 w 720"/>
                    <a:gd name="T21" fmla="*/ 0 h 570"/>
                    <a:gd name="T22" fmla="*/ 646 w 720"/>
                    <a:gd name="T23" fmla="*/ 26 h 570"/>
                    <a:gd name="T24" fmla="*/ 648 w 720"/>
                    <a:gd name="T25" fmla="*/ 78 h 570"/>
                    <a:gd name="T26" fmla="*/ 618 w 720"/>
                    <a:gd name="T27" fmla="*/ 108 h 570"/>
                    <a:gd name="T28" fmla="*/ 562 w 720"/>
                    <a:gd name="T29" fmla="*/ 164 h 570"/>
                    <a:gd name="T30" fmla="*/ 462 w 720"/>
                    <a:gd name="T31" fmla="*/ 108 h 570"/>
                    <a:gd name="T32" fmla="*/ 396 w 720"/>
                    <a:gd name="T33" fmla="*/ 78 h 570"/>
                    <a:gd name="T34" fmla="*/ 364 w 720"/>
                    <a:gd name="T35" fmla="*/ 78 h 570"/>
                    <a:gd name="T36" fmla="*/ 364 w 720"/>
                    <a:gd name="T37" fmla="*/ 122 h 570"/>
                    <a:gd name="T38" fmla="*/ 284 w 720"/>
                    <a:gd name="T39" fmla="*/ 144 h 570"/>
                    <a:gd name="T40" fmla="*/ 242 w 720"/>
                    <a:gd name="T41" fmla="*/ 186 h 570"/>
                    <a:gd name="T42" fmla="*/ 228 w 720"/>
                    <a:gd name="T43" fmla="*/ 244 h 570"/>
                    <a:gd name="T44" fmla="*/ 152 w 720"/>
                    <a:gd name="T45" fmla="*/ 244 h 570"/>
                    <a:gd name="T46" fmla="*/ 100 w 720"/>
                    <a:gd name="T47" fmla="*/ 258 h 570"/>
                    <a:gd name="T48" fmla="*/ 66 w 720"/>
                    <a:gd name="T49" fmla="*/ 224 h 570"/>
                    <a:gd name="T50" fmla="*/ 20 w 720"/>
                    <a:gd name="T51" fmla="*/ 284 h 570"/>
                    <a:gd name="T52" fmla="*/ 6 w 720"/>
                    <a:gd name="T53" fmla="*/ 344 h 570"/>
                    <a:gd name="T54" fmla="*/ 6 w 720"/>
                    <a:gd name="T55" fmla="*/ 386 h 570"/>
                    <a:gd name="T56" fmla="*/ 0 w 720"/>
                    <a:gd name="T57" fmla="*/ 424 h 570"/>
                    <a:gd name="T58" fmla="*/ 26 w 720"/>
                    <a:gd name="T59" fmla="*/ 440 h 570"/>
                    <a:gd name="T60" fmla="*/ 28 w 720"/>
                    <a:gd name="T61" fmla="*/ 480 h 570"/>
                    <a:gd name="T62" fmla="*/ 68 w 720"/>
                    <a:gd name="T63" fmla="*/ 494 h 570"/>
                    <a:gd name="T64" fmla="*/ 122 w 720"/>
                    <a:gd name="T65" fmla="*/ 460 h 570"/>
                    <a:gd name="T66" fmla="*/ 128 w 720"/>
                    <a:gd name="T67" fmla="*/ 412 h 570"/>
                    <a:gd name="T68" fmla="*/ 162 w 720"/>
                    <a:gd name="T69" fmla="*/ 418 h 570"/>
                    <a:gd name="T70" fmla="*/ 188 w 720"/>
                    <a:gd name="T71" fmla="*/ 444 h 570"/>
                    <a:gd name="T72" fmla="*/ 228 w 720"/>
                    <a:gd name="T73" fmla="*/ 444 h 570"/>
                    <a:gd name="T74" fmla="*/ 248 w 720"/>
                    <a:gd name="T75" fmla="*/ 474 h 570"/>
                    <a:gd name="T76" fmla="*/ 310 w 720"/>
                    <a:gd name="T77" fmla="*/ 478 h 570"/>
                    <a:gd name="T78" fmla="*/ 332 w 720"/>
                    <a:gd name="T79" fmla="*/ 514 h 570"/>
                    <a:gd name="T80" fmla="*/ 416 w 720"/>
                    <a:gd name="T81" fmla="*/ 516 h 570"/>
                    <a:gd name="T82" fmla="*/ 430 w 720"/>
                    <a:gd name="T83" fmla="*/ 562 h 570"/>
                    <a:gd name="T84" fmla="*/ 460 w 720"/>
                    <a:gd name="T85" fmla="*/ 570 h 570"/>
                    <a:gd name="T86" fmla="*/ 500 w 720"/>
                    <a:gd name="T87" fmla="*/ 504 h 570"/>
                    <a:gd name="T88" fmla="*/ 536 w 720"/>
                    <a:gd name="T89" fmla="*/ 512 h 570"/>
                    <a:gd name="T90" fmla="*/ 600 w 720"/>
                    <a:gd name="T91" fmla="*/ 506 h 5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720" h="570">
                      <a:moveTo>
                        <a:pt x="600" y="506"/>
                      </a:moveTo>
                      <a:lnTo>
                        <a:pt x="644" y="476"/>
                      </a:lnTo>
                      <a:lnTo>
                        <a:pt x="624" y="456"/>
                      </a:lnTo>
                      <a:lnTo>
                        <a:pt x="616" y="398"/>
                      </a:lnTo>
                      <a:lnTo>
                        <a:pt x="596" y="352"/>
                      </a:lnTo>
                      <a:lnTo>
                        <a:pt x="596" y="306"/>
                      </a:lnTo>
                      <a:lnTo>
                        <a:pt x="676" y="240"/>
                      </a:lnTo>
                      <a:lnTo>
                        <a:pt x="656" y="208"/>
                      </a:lnTo>
                      <a:lnTo>
                        <a:pt x="668" y="138"/>
                      </a:lnTo>
                      <a:lnTo>
                        <a:pt x="706" y="66"/>
                      </a:lnTo>
                      <a:lnTo>
                        <a:pt x="720" y="0"/>
                      </a:lnTo>
                      <a:lnTo>
                        <a:pt x="646" y="26"/>
                      </a:lnTo>
                      <a:lnTo>
                        <a:pt x="648" y="78"/>
                      </a:lnTo>
                      <a:lnTo>
                        <a:pt x="618" y="108"/>
                      </a:lnTo>
                      <a:lnTo>
                        <a:pt x="562" y="164"/>
                      </a:lnTo>
                      <a:lnTo>
                        <a:pt x="462" y="108"/>
                      </a:lnTo>
                      <a:lnTo>
                        <a:pt x="396" y="78"/>
                      </a:lnTo>
                      <a:lnTo>
                        <a:pt x="364" y="78"/>
                      </a:lnTo>
                      <a:lnTo>
                        <a:pt x="364" y="122"/>
                      </a:lnTo>
                      <a:lnTo>
                        <a:pt x="284" y="144"/>
                      </a:lnTo>
                      <a:lnTo>
                        <a:pt x="242" y="186"/>
                      </a:lnTo>
                      <a:lnTo>
                        <a:pt x="228" y="244"/>
                      </a:lnTo>
                      <a:lnTo>
                        <a:pt x="152" y="244"/>
                      </a:lnTo>
                      <a:lnTo>
                        <a:pt x="100" y="258"/>
                      </a:lnTo>
                      <a:lnTo>
                        <a:pt x="66" y="224"/>
                      </a:lnTo>
                      <a:lnTo>
                        <a:pt x="20" y="284"/>
                      </a:lnTo>
                      <a:lnTo>
                        <a:pt x="6" y="344"/>
                      </a:lnTo>
                      <a:lnTo>
                        <a:pt x="6" y="386"/>
                      </a:lnTo>
                      <a:lnTo>
                        <a:pt x="0" y="424"/>
                      </a:lnTo>
                      <a:lnTo>
                        <a:pt x="26" y="440"/>
                      </a:lnTo>
                      <a:lnTo>
                        <a:pt x="28" y="480"/>
                      </a:lnTo>
                      <a:lnTo>
                        <a:pt x="68" y="494"/>
                      </a:lnTo>
                      <a:lnTo>
                        <a:pt x="122" y="460"/>
                      </a:lnTo>
                      <a:lnTo>
                        <a:pt x="128" y="412"/>
                      </a:lnTo>
                      <a:lnTo>
                        <a:pt x="162" y="418"/>
                      </a:lnTo>
                      <a:lnTo>
                        <a:pt x="188" y="444"/>
                      </a:lnTo>
                      <a:lnTo>
                        <a:pt x="228" y="444"/>
                      </a:lnTo>
                      <a:lnTo>
                        <a:pt x="248" y="474"/>
                      </a:lnTo>
                      <a:lnTo>
                        <a:pt x="310" y="478"/>
                      </a:lnTo>
                      <a:lnTo>
                        <a:pt x="332" y="514"/>
                      </a:lnTo>
                      <a:lnTo>
                        <a:pt x="416" y="516"/>
                      </a:lnTo>
                      <a:lnTo>
                        <a:pt x="430" y="562"/>
                      </a:lnTo>
                      <a:lnTo>
                        <a:pt x="460" y="570"/>
                      </a:lnTo>
                      <a:lnTo>
                        <a:pt x="500" y="504"/>
                      </a:lnTo>
                      <a:lnTo>
                        <a:pt x="536" y="512"/>
                      </a:lnTo>
                      <a:lnTo>
                        <a:pt x="600" y="506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4" name="Freeform 222"/>
                <p:cNvSpPr>
                  <a:spLocks/>
                </p:cNvSpPr>
                <p:nvPr/>
              </p:nvSpPr>
              <p:spPr bwMode="auto">
                <a:xfrm>
                  <a:off x="3784600" y="1139825"/>
                  <a:ext cx="492125" cy="571500"/>
                </a:xfrm>
                <a:custGeom>
                  <a:avLst/>
                  <a:gdLst>
                    <a:gd name="T0" fmla="*/ 0 w 310"/>
                    <a:gd name="T1" fmla="*/ 106 h 360"/>
                    <a:gd name="T2" fmla="*/ 26 w 310"/>
                    <a:gd name="T3" fmla="*/ 140 h 360"/>
                    <a:gd name="T4" fmla="*/ 10 w 310"/>
                    <a:gd name="T5" fmla="*/ 194 h 360"/>
                    <a:gd name="T6" fmla="*/ 26 w 310"/>
                    <a:gd name="T7" fmla="*/ 224 h 360"/>
                    <a:gd name="T8" fmla="*/ 24 w 310"/>
                    <a:gd name="T9" fmla="*/ 278 h 360"/>
                    <a:gd name="T10" fmla="*/ 48 w 310"/>
                    <a:gd name="T11" fmla="*/ 322 h 360"/>
                    <a:gd name="T12" fmla="*/ 86 w 310"/>
                    <a:gd name="T13" fmla="*/ 338 h 360"/>
                    <a:gd name="T14" fmla="*/ 86 w 310"/>
                    <a:gd name="T15" fmla="*/ 360 h 360"/>
                    <a:gd name="T16" fmla="*/ 122 w 310"/>
                    <a:gd name="T17" fmla="*/ 344 h 360"/>
                    <a:gd name="T18" fmla="*/ 190 w 310"/>
                    <a:gd name="T19" fmla="*/ 346 h 360"/>
                    <a:gd name="T20" fmla="*/ 238 w 310"/>
                    <a:gd name="T21" fmla="*/ 322 h 360"/>
                    <a:gd name="T22" fmla="*/ 268 w 310"/>
                    <a:gd name="T23" fmla="*/ 288 h 360"/>
                    <a:gd name="T24" fmla="*/ 300 w 310"/>
                    <a:gd name="T25" fmla="*/ 286 h 360"/>
                    <a:gd name="T26" fmla="*/ 310 w 310"/>
                    <a:gd name="T27" fmla="*/ 232 h 360"/>
                    <a:gd name="T28" fmla="*/ 278 w 310"/>
                    <a:gd name="T29" fmla="*/ 206 h 360"/>
                    <a:gd name="T30" fmla="*/ 226 w 310"/>
                    <a:gd name="T31" fmla="*/ 146 h 360"/>
                    <a:gd name="T32" fmla="*/ 196 w 310"/>
                    <a:gd name="T33" fmla="*/ 136 h 360"/>
                    <a:gd name="T34" fmla="*/ 182 w 310"/>
                    <a:gd name="T35" fmla="*/ 112 h 360"/>
                    <a:gd name="T36" fmla="*/ 158 w 310"/>
                    <a:gd name="T37" fmla="*/ 78 h 360"/>
                    <a:gd name="T38" fmla="*/ 132 w 310"/>
                    <a:gd name="T39" fmla="*/ 28 h 360"/>
                    <a:gd name="T40" fmla="*/ 86 w 310"/>
                    <a:gd name="T41" fmla="*/ 0 h 360"/>
                    <a:gd name="T42" fmla="*/ 50 w 310"/>
                    <a:gd name="T43" fmla="*/ 36 h 360"/>
                    <a:gd name="T44" fmla="*/ 0 w 310"/>
                    <a:gd name="T45" fmla="*/ 44 h 360"/>
                    <a:gd name="T46" fmla="*/ 0 w 310"/>
                    <a:gd name="T47" fmla="*/ 106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10" h="360">
                      <a:moveTo>
                        <a:pt x="0" y="106"/>
                      </a:moveTo>
                      <a:lnTo>
                        <a:pt x="26" y="140"/>
                      </a:lnTo>
                      <a:lnTo>
                        <a:pt x="10" y="194"/>
                      </a:lnTo>
                      <a:lnTo>
                        <a:pt x="26" y="224"/>
                      </a:lnTo>
                      <a:lnTo>
                        <a:pt x="24" y="278"/>
                      </a:lnTo>
                      <a:lnTo>
                        <a:pt x="48" y="322"/>
                      </a:lnTo>
                      <a:lnTo>
                        <a:pt x="86" y="338"/>
                      </a:lnTo>
                      <a:lnTo>
                        <a:pt x="86" y="360"/>
                      </a:lnTo>
                      <a:lnTo>
                        <a:pt x="122" y="344"/>
                      </a:lnTo>
                      <a:lnTo>
                        <a:pt x="190" y="346"/>
                      </a:lnTo>
                      <a:lnTo>
                        <a:pt x="238" y="322"/>
                      </a:lnTo>
                      <a:lnTo>
                        <a:pt x="268" y="288"/>
                      </a:lnTo>
                      <a:lnTo>
                        <a:pt x="300" y="286"/>
                      </a:lnTo>
                      <a:lnTo>
                        <a:pt x="310" y="232"/>
                      </a:lnTo>
                      <a:lnTo>
                        <a:pt x="278" y="206"/>
                      </a:lnTo>
                      <a:lnTo>
                        <a:pt x="226" y="146"/>
                      </a:lnTo>
                      <a:lnTo>
                        <a:pt x="196" y="136"/>
                      </a:lnTo>
                      <a:lnTo>
                        <a:pt x="182" y="112"/>
                      </a:lnTo>
                      <a:lnTo>
                        <a:pt x="158" y="78"/>
                      </a:lnTo>
                      <a:lnTo>
                        <a:pt x="132" y="28"/>
                      </a:lnTo>
                      <a:lnTo>
                        <a:pt x="86" y="0"/>
                      </a:lnTo>
                      <a:lnTo>
                        <a:pt x="50" y="36"/>
                      </a:lnTo>
                      <a:lnTo>
                        <a:pt x="0" y="44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5" name="Freeform 223"/>
                <p:cNvSpPr>
                  <a:spLocks/>
                </p:cNvSpPr>
                <p:nvPr/>
              </p:nvSpPr>
              <p:spPr bwMode="auto">
                <a:xfrm>
                  <a:off x="8620125" y="4765675"/>
                  <a:ext cx="1073150" cy="720725"/>
                </a:xfrm>
                <a:custGeom>
                  <a:avLst/>
                  <a:gdLst>
                    <a:gd name="T0" fmla="*/ 180 w 676"/>
                    <a:gd name="T1" fmla="*/ 0 h 454"/>
                    <a:gd name="T2" fmla="*/ 130 w 676"/>
                    <a:gd name="T3" fmla="*/ 8 h 454"/>
                    <a:gd name="T4" fmla="*/ 78 w 676"/>
                    <a:gd name="T5" fmla="*/ 38 h 454"/>
                    <a:gd name="T6" fmla="*/ 24 w 676"/>
                    <a:gd name="T7" fmla="*/ 84 h 454"/>
                    <a:gd name="T8" fmla="*/ 32 w 676"/>
                    <a:gd name="T9" fmla="*/ 128 h 454"/>
                    <a:gd name="T10" fmla="*/ 0 w 676"/>
                    <a:gd name="T11" fmla="*/ 144 h 454"/>
                    <a:gd name="T12" fmla="*/ 24 w 676"/>
                    <a:gd name="T13" fmla="*/ 170 h 454"/>
                    <a:gd name="T14" fmla="*/ 18 w 676"/>
                    <a:gd name="T15" fmla="*/ 216 h 454"/>
                    <a:gd name="T16" fmla="*/ 68 w 676"/>
                    <a:gd name="T17" fmla="*/ 244 h 454"/>
                    <a:gd name="T18" fmla="*/ 134 w 676"/>
                    <a:gd name="T19" fmla="*/ 252 h 454"/>
                    <a:gd name="T20" fmla="*/ 132 w 676"/>
                    <a:gd name="T21" fmla="*/ 298 h 454"/>
                    <a:gd name="T22" fmla="*/ 174 w 676"/>
                    <a:gd name="T23" fmla="*/ 296 h 454"/>
                    <a:gd name="T24" fmla="*/ 218 w 676"/>
                    <a:gd name="T25" fmla="*/ 336 h 454"/>
                    <a:gd name="T26" fmla="*/ 270 w 676"/>
                    <a:gd name="T27" fmla="*/ 316 h 454"/>
                    <a:gd name="T28" fmla="*/ 316 w 676"/>
                    <a:gd name="T29" fmla="*/ 344 h 454"/>
                    <a:gd name="T30" fmla="*/ 318 w 676"/>
                    <a:gd name="T31" fmla="*/ 376 h 454"/>
                    <a:gd name="T32" fmla="*/ 368 w 676"/>
                    <a:gd name="T33" fmla="*/ 388 h 454"/>
                    <a:gd name="T34" fmla="*/ 398 w 676"/>
                    <a:gd name="T35" fmla="*/ 432 h 454"/>
                    <a:gd name="T36" fmla="*/ 416 w 676"/>
                    <a:gd name="T37" fmla="*/ 454 h 454"/>
                    <a:gd name="T38" fmla="*/ 454 w 676"/>
                    <a:gd name="T39" fmla="*/ 454 h 454"/>
                    <a:gd name="T40" fmla="*/ 510 w 676"/>
                    <a:gd name="T41" fmla="*/ 418 h 454"/>
                    <a:gd name="T42" fmla="*/ 550 w 676"/>
                    <a:gd name="T43" fmla="*/ 350 h 454"/>
                    <a:gd name="T44" fmla="*/ 630 w 676"/>
                    <a:gd name="T45" fmla="*/ 346 h 454"/>
                    <a:gd name="T46" fmla="*/ 644 w 676"/>
                    <a:gd name="T47" fmla="*/ 240 h 454"/>
                    <a:gd name="T48" fmla="*/ 676 w 676"/>
                    <a:gd name="T49" fmla="*/ 208 h 454"/>
                    <a:gd name="T50" fmla="*/ 630 w 676"/>
                    <a:gd name="T51" fmla="*/ 198 h 454"/>
                    <a:gd name="T52" fmla="*/ 626 w 676"/>
                    <a:gd name="T53" fmla="*/ 166 h 454"/>
                    <a:gd name="T54" fmla="*/ 600 w 676"/>
                    <a:gd name="T55" fmla="*/ 174 h 454"/>
                    <a:gd name="T56" fmla="*/ 540 w 676"/>
                    <a:gd name="T57" fmla="*/ 138 h 454"/>
                    <a:gd name="T58" fmla="*/ 498 w 676"/>
                    <a:gd name="T59" fmla="*/ 154 h 454"/>
                    <a:gd name="T60" fmla="*/ 454 w 676"/>
                    <a:gd name="T61" fmla="*/ 178 h 454"/>
                    <a:gd name="T62" fmla="*/ 432 w 676"/>
                    <a:gd name="T63" fmla="*/ 134 h 454"/>
                    <a:gd name="T64" fmla="*/ 404 w 676"/>
                    <a:gd name="T65" fmla="*/ 128 h 454"/>
                    <a:gd name="T66" fmla="*/ 386 w 676"/>
                    <a:gd name="T67" fmla="*/ 92 h 454"/>
                    <a:gd name="T68" fmla="*/ 408 w 676"/>
                    <a:gd name="T69" fmla="*/ 66 h 454"/>
                    <a:gd name="T70" fmla="*/ 404 w 676"/>
                    <a:gd name="T71" fmla="*/ 34 h 454"/>
                    <a:gd name="T72" fmla="*/ 334 w 676"/>
                    <a:gd name="T73" fmla="*/ 48 h 454"/>
                    <a:gd name="T74" fmla="*/ 284 w 676"/>
                    <a:gd name="T75" fmla="*/ 60 h 454"/>
                    <a:gd name="T76" fmla="*/ 264 w 676"/>
                    <a:gd name="T77" fmla="*/ 86 h 454"/>
                    <a:gd name="T78" fmla="*/ 216 w 676"/>
                    <a:gd name="T79" fmla="*/ 34 h 454"/>
                    <a:gd name="T80" fmla="*/ 180 w 676"/>
                    <a:gd name="T81" fmla="*/ 0 h 4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676" h="454">
                      <a:moveTo>
                        <a:pt x="180" y="0"/>
                      </a:moveTo>
                      <a:lnTo>
                        <a:pt x="130" y="8"/>
                      </a:lnTo>
                      <a:lnTo>
                        <a:pt x="78" y="38"/>
                      </a:lnTo>
                      <a:lnTo>
                        <a:pt x="24" y="84"/>
                      </a:lnTo>
                      <a:lnTo>
                        <a:pt x="32" y="128"/>
                      </a:lnTo>
                      <a:lnTo>
                        <a:pt x="0" y="144"/>
                      </a:lnTo>
                      <a:lnTo>
                        <a:pt x="24" y="170"/>
                      </a:lnTo>
                      <a:lnTo>
                        <a:pt x="18" y="216"/>
                      </a:lnTo>
                      <a:lnTo>
                        <a:pt x="68" y="244"/>
                      </a:lnTo>
                      <a:lnTo>
                        <a:pt x="134" y="252"/>
                      </a:lnTo>
                      <a:lnTo>
                        <a:pt x="132" y="298"/>
                      </a:lnTo>
                      <a:lnTo>
                        <a:pt x="174" y="296"/>
                      </a:lnTo>
                      <a:lnTo>
                        <a:pt x="218" y="336"/>
                      </a:lnTo>
                      <a:lnTo>
                        <a:pt x="270" y="316"/>
                      </a:lnTo>
                      <a:lnTo>
                        <a:pt x="316" y="344"/>
                      </a:lnTo>
                      <a:lnTo>
                        <a:pt x="318" y="376"/>
                      </a:lnTo>
                      <a:lnTo>
                        <a:pt x="368" y="388"/>
                      </a:lnTo>
                      <a:lnTo>
                        <a:pt x="398" y="432"/>
                      </a:lnTo>
                      <a:lnTo>
                        <a:pt x="416" y="454"/>
                      </a:lnTo>
                      <a:lnTo>
                        <a:pt x="454" y="454"/>
                      </a:lnTo>
                      <a:lnTo>
                        <a:pt x="510" y="418"/>
                      </a:lnTo>
                      <a:lnTo>
                        <a:pt x="550" y="350"/>
                      </a:lnTo>
                      <a:lnTo>
                        <a:pt x="630" y="346"/>
                      </a:lnTo>
                      <a:lnTo>
                        <a:pt x="644" y="240"/>
                      </a:lnTo>
                      <a:lnTo>
                        <a:pt x="676" y="208"/>
                      </a:lnTo>
                      <a:lnTo>
                        <a:pt x="630" y="198"/>
                      </a:lnTo>
                      <a:lnTo>
                        <a:pt x="626" y="166"/>
                      </a:lnTo>
                      <a:lnTo>
                        <a:pt x="600" y="174"/>
                      </a:lnTo>
                      <a:lnTo>
                        <a:pt x="540" y="138"/>
                      </a:lnTo>
                      <a:lnTo>
                        <a:pt x="498" y="154"/>
                      </a:lnTo>
                      <a:lnTo>
                        <a:pt x="454" y="178"/>
                      </a:lnTo>
                      <a:lnTo>
                        <a:pt x="432" y="134"/>
                      </a:lnTo>
                      <a:lnTo>
                        <a:pt x="404" y="128"/>
                      </a:lnTo>
                      <a:lnTo>
                        <a:pt x="386" y="92"/>
                      </a:lnTo>
                      <a:lnTo>
                        <a:pt x="408" y="66"/>
                      </a:lnTo>
                      <a:lnTo>
                        <a:pt x="404" y="34"/>
                      </a:lnTo>
                      <a:lnTo>
                        <a:pt x="334" y="48"/>
                      </a:lnTo>
                      <a:lnTo>
                        <a:pt x="284" y="60"/>
                      </a:lnTo>
                      <a:lnTo>
                        <a:pt x="264" y="86"/>
                      </a:lnTo>
                      <a:lnTo>
                        <a:pt x="216" y="34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6" name="Freeform 224"/>
                <p:cNvSpPr>
                  <a:spLocks/>
                </p:cNvSpPr>
                <p:nvPr/>
              </p:nvSpPr>
              <p:spPr bwMode="auto">
                <a:xfrm>
                  <a:off x="6099175" y="1238250"/>
                  <a:ext cx="889000" cy="987425"/>
                </a:xfrm>
                <a:custGeom>
                  <a:avLst/>
                  <a:gdLst>
                    <a:gd name="T0" fmla="*/ 98 w 560"/>
                    <a:gd name="T1" fmla="*/ 364 h 622"/>
                    <a:gd name="T2" fmla="*/ 92 w 560"/>
                    <a:gd name="T3" fmla="*/ 404 h 622"/>
                    <a:gd name="T4" fmla="*/ 132 w 560"/>
                    <a:gd name="T5" fmla="*/ 426 h 622"/>
                    <a:gd name="T6" fmla="*/ 124 w 560"/>
                    <a:gd name="T7" fmla="*/ 468 h 622"/>
                    <a:gd name="T8" fmla="*/ 156 w 560"/>
                    <a:gd name="T9" fmla="*/ 486 h 622"/>
                    <a:gd name="T10" fmla="*/ 168 w 560"/>
                    <a:gd name="T11" fmla="*/ 518 h 622"/>
                    <a:gd name="T12" fmla="*/ 198 w 560"/>
                    <a:gd name="T13" fmla="*/ 542 h 622"/>
                    <a:gd name="T14" fmla="*/ 198 w 560"/>
                    <a:gd name="T15" fmla="*/ 588 h 622"/>
                    <a:gd name="T16" fmla="*/ 216 w 560"/>
                    <a:gd name="T17" fmla="*/ 622 h 622"/>
                    <a:gd name="T18" fmla="*/ 240 w 560"/>
                    <a:gd name="T19" fmla="*/ 610 h 622"/>
                    <a:gd name="T20" fmla="*/ 280 w 560"/>
                    <a:gd name="T21" fmla="*/ 602 h 622"/>
                    <a:gd name="T22" fmla="*/ 324 w 560"/>
                    <a:gd name="T23" fmla="*/ 580 h 622"/>
                    <a:gd name="T24" fmla="*/ 352 w 560"/>
                    <a:gd name="T25" fmla="*/ 540 h 622"/>
                    <a:gd name="T26" fmla="*/ 396 w 560"/>
                    <a:gd name="T27" fmla="*/ 546 h 622"/>
                    <a:gd name="T28" fmla="*/ 374 w 560"/>
                    <a:gd name="T29" fmla="*/ 502 h 622"/>
                    <a:gd name="T30" fmla="*/ 382 w 560"/>
                    <a:gd name="T31" fmla="*/ 450 h 622"/>
                    <a:gd name="T32" fmla="*/ 414 w 560"/>
                    <a:gd name="T33" fmla="*/ 426 h 622"/>
                    <a:gd name="T34" fmla="*/ 440 w 560"/>
                    <a:gd name="T35" fmla="*/ 442 h 622"/>
                    <a:gd name="T36" fmla="*/ 488 w 560"/>
                    <a:gd name="T37" fmla="*/ 428 h 622"/>
                    <a:gd name="T38" fmla="*/ 540 w 560"/>
                    <a:gd name="T39" fmla="*/ 398 h 622"/>
                    <a:gd name="T40" fmla="*/ 532 w 560"/>
                    <a:gd name="T41" fmla="*/ 346 h 622"/>
                    <a:gd name="T42" fmla="*/ 560 w 560"/>
                    <a:gd name="T43" fmla="*/ 306 h 622"/>
                    <a:gd name="T44" fmla="*/ 548 w 560"/>
                    <a:gd name="T45" fmla="*/ 260 h 622"/>
                    <a:gd name="T46" fmla="*/ 494 w 560"/>
                    <a:gd name="T47" fmla="*/ 198 h 622"/>
                    <a:gd name="T48" fmla="*/ 440 w 560"/>
                    <a:gd name="T49" fmla="*/ 236 h 622"/>
                    <a:gd name="T50" fmla="*/ 444 w 560"/>
                    <a:gd name="T51" fmla="*/ 196 h 622"/>
                    <a:gd name="T52" fmla="*/ 410 w 560"/>
                    <a:gd name="T53" fmla="*/ 130 h 622"/>
                    <a:gd name="T54" fmla="*/ 354 w 560"/>
                    <a:gd name="T55" fmla="*/ 152 h 622"/>
                    <a:gd name="T56" fmla="*/ 314 w 560"/>
                    <a:gd name="T57" fmla="*/ 152 h 622"/>
                    <a:gd name="T58" fmla="*/ 284 w 560"/>
                    <a:gd name="T59" fmla="*/ 84 h 622"/>
                    <a:gd name="T60" fmla="*/ 262 w 560"/>
                    <a:gd name="T61" fmla="*/ 36 h 622"/>
                    <a:gd name="T62" fmla="*/ 208 w 560"/>
                    <a:gd name="T63" fmla="*/ 66 h 622"/>
                    <a:gd name="T64" fmla="*/ 158 w 560"/>
                    <a:gd name="T65" fmla="*/ 58 h 622"/>
                    <a:gd name="T66" fmla="*/ 136 w 560"/>
                    <a:gd name="T67" fmla="*/ 36 h 622"/>
                    <a:gd name="T68" fmla="*/ 64 w 560"/>
                    <a:gd name="T69" fmla="*/ 4 h 622"/>
                    <a:gd name="T70" fmla="*/ 0 w 560"/>
                    <a:gd name="T71" fmla="*/ 0 h 622"/>
                    <a:gd name="T72" fmla="*/ 48 w 560"/>
                    <a:gd name="T73" fmla="*/ 54 h 622"/>
                    <a:gd name="T74" fmla="*/ 32 w 560"/>
                    <a:gd name="T75" fmla="*/ 118 h 622"/>
                    <a:gd name="T76" fmla="*/ 58 w 560"/>
                    <a:gd name="T77" fmla="*/ 180 h 622"/>
                    <a:gd name="T78" fmla="*/ 46 w 560"/>
                    <a:gd name="T79" fmla="*/ 212 h 622"/>
                    <a:gd name="T80" fmla="*/ 76 w 560"/>
                    <a:gd name="T81" fmla="*/ 242 h 622"/>
                    <a:gd name="T82" fmla="*/ 52 w 560"/>
                    <a:gd name="T83" fmla="*/ 290 h 622"/>
                    <a:gd name="T84" fmla="*/ 98 w 560"/>
                    <a:gd name="T85" fmla="*/ 336 h 622"/>
                    <a:gd name="T86" fmla="*/ 98 w 560"/>
                    <a:gd name="T87" fmla="*/ 364 h 6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560" h="622">
                      <a:moveTo>
                        <a:pt x="98" y="364"/>
                      </a:moveTo>
                      <a:lnTo>
                        <a:pt x="92" y="404"/>
                      </a:lnTo>
                      <a:lnTo>
                        <a:pt x="132" y="426"/>
                      </a:lnTo>
                      <a:lnTo>
                        <a:pt x="124" y="468"/>
                      </a:lnTo>
                      <a:lnTo>
                        <a:pt x="156" y="486"/>
                      </a:lnTo>
                      <a:lnTo>
                        <a:pt x="168" y="518"/>
                      </a:lnTo>
                      <a:lnTo>
                        <a:pt x="198" y="542"/>
                      </a:lnTo>
                      <a:lnTo>
                        <a:pt x="198" y="588"/>
                      </a:lnTo>
                      <a:lnTo>
                        <a:pt x="216" y="622"/>
                      </a:lnTo>
                      <a:lnTo>
                        <a:pt x="240" y="610"/>
                      </a:lnTo>
                      <a:lnTo>
                        <a:pt x="280" y="602"/>
                      </a:lnTo>
                      <a:lnTo>
                        <a:pt x="324" y="580"/>
                      </a:lnTo>
                      <a:lnTo>
                        <a:pt x="352" y="540"/>
                      </a:lnTo>
                      <a:lnTo>
                        <a:pt x="396" y="546"/>
                      </a:lnTo>
                      <a:lnTo>
                        <a:pt x="374" y="502"/>
                      </a:lnTo>
                      <a:lnTo>
                        <a:pt x="382" y="450"/>
                      </a:lnTo>
                      <a:lnTo>
                        <a:pt x="414" y="426"/>
                      </a:lnTo>
                      <a:lnTo>
                        <a:pt x="440" y="442"/>
                      </a:lnTo>
                      <a:lnTo>
                        <a:pt x="488" y="428"/>
                      </a:lnTo>
                      <a:lnTo>
                        <a:pt x="540" y="398"/>
                      </a:lnTo>
                      <a:lnTo>
                        <a:pt x="532" y="346"/>
                      </a:lnTo>
                      <a:lnTo>
                        <a:pt x="560" y="306"/>
                      </a:lnTo>
                      <a:lnTo>
                        <a:pt x="548" y="260"/>
                      </a:lnTo>
                      <a:lnTo>
                        <a:pt x="494" y="198"/>
                      </a:lnTo>
                      <a:lnTo>
                        <a:pt x="440" y="236"/>
                      </a:lnTo>
                      <a:lnTo>
                        <a:pt x="444" y="196"/>
                      </a:lnTo>
                      <a:lnTo>
                        <a:pt x="410" y="130"/>
                      </a:lnTo>
                      <a:lnTo>
                        <a:pt x="354" y="152"/>
                      </a:lnTo>
                      <a:lnTo>
                        <a:pt x="314" y="152"/>
                      </a:lnTo>
                      <a:lnTo>
                        <a:pt x="284" y="84"/>
                      </a:lnTo>
                      <a:lnTo>
                        <a:pt x="262" y="36"/>
                      </a:lnTo>
                      <a:lnTo>
                        <a:pt x="208" y="66"/>
                      </a:lnTo>
                      <a:lnTo>
                        <a:pt x="158" y="58"/>
                      </a:lnTo>
                      <a:lnTo>
                        <a:pt x="136" y="36"/>
                      </a:lnTo>
                      <a:lnTo>
                        <a:pt x="64" y="4"/>
                      </a:lnTo>
                      <a:lnTo>
                        <a:pt x="0" y="0"/>
                      </a:lnTo>
                      <a:lnTo>
                        <a:pt x="48" y="54"/>
                      </a:lnTo>
                      <a:lnTo>
                        <a:pt x="32" y="118"/>
                      </a:lnTo>
                      <a:lnTo>
                        <a:pt x="58" y="180"/>
                      </a:lnTo>
                      <a:lnTo>
                        <a:pt x="46" y="212"/>
                      </a:lnTo>
                      <a:lnTo>
                        <a:pt x="76" y="242"/>
                      </a:lnTo>
                      <a:lnTo>
                        <a:pt x="52" y="290"/>
                      </a:lnTo>
                      <a:lnTo>
                        <a:pt x="98" y="336"/>
                      </a:lnTo>
                      <a:lnTo>
                        <a:pt x="98" y="364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7" name="Freeform 225"/>
                <p:cNvSpPr>
                  <a:spLocks/>
                </p:cNvSpPr>
                <p:nvPr/>
              </p:nvSpPr>
              <p:spPr bwMode="auto">
                <a:xfrm>
                  <a:off x="6086475" y="4445000"/>
                  <a:ext cx="1155700" cy="933450"/>
                </a:xfrm>
                <a:custGeom>
                  <a:avLst/>
                  <a:gdLst>
                    <a:gd name="T0" fmla="*/ 94 w 728"/>
                    <a:gd name="T1" fmla="*/ 394 h 588"/>
                    <a:gd name="T2" fmla="*/ 144 w 728"/>
                    <a:gd name="T3" fmla="*/ 364 h 588"/>
                    <a:gd name="T4" fmla="*/ 144 w 728"/>
                    <a:gd name="T5" fmla="*/ 298 h 588"/>
                    <a:gd name="T6" fmla="*/ 162 w 728"/>
                    <a:gd name="T7" fmla="*/ 282 h 588"/>
                    <a:gd name="T8" fmla="*/ 134 w 728"/>
                    <a:gd name="T9" fmla="*/ 222 h 588"/>
                    <a:gd name="T10" fmla="*/ 108 w 728"/>
                    <a:gd name="T11" fmla="*/ 150 h 588"/>
                    <a:gd name="T12" fmla="*/ 130 w 728"/>
                    <a:gd name="T13" fmla="*/ 148 h 588"/>
                    <a:gd name="T14" fmla="*/ 154 w 728"/>
                    <a:gd name="T15" fmla="*/ 136 h 588"/>
                    <a:gd name="T16" fmla="*/ 132 w 728"/>
                    <a:gd name="T17" fmla="*/ 112 h 588"/>
                    <a:gd name="T18" fmla="*/ 160 w 728"/>
                    <a:gd name="T19" fmla="*/ 86 h 588"/>
                    <a:gd name="T20" fmla="*/ 186 w 728"/>
                    <a:gd name="T21" fmla="*/ 86 h 588"/>
                    <a:gd name="T22" fmla="*/ 206 w 728"/>
                    <a:gd name="T23" fmla="*/ 104 h 588"/>
                    <a:gd name="T24" fmla="*/ 226 w 728"/>
                    <a:gd name="T25" fmla="*/ 68 h 588"/>
                    <a:gd name="T26" fmla="*/ 220 w 728"/>
                    <a:gd name="T27" fmla="*/ 50 h 588"/>
                    <a:gd name="T28" fmla="*/ 236 w 728"/>
                    <a:gd name="T29" fmla="*/ 18 h 588"/>
                    <a:gd name="T30" fmla="*/ 266 w 728"/>
                    <a:gd name="T31" fmla="*/ 0 h 588"/>
                    <a:gd name="T32" fmla="*/ 292 w 728"/>
                    <a:gd name="T33" fmla="*/ 20 h 588"/>
                    <a:gd name="T34" fmla="*/ 320 w 728"/>
                    <a:gd name="T35" fmla="*/ 4 h 588"/>
                    <a:gd name="T36" fmla="*/ 360 w 728"/>
                    <a:gd name="T37" fmla="*/ 42 h 588"/>
                    <a:gd name="T38" fmla="*/ 396 w 728"/>
                    <a:gd name="T39" fmla="*/ 18 h 588"/>
                    <a:gd name="T40" fmla="*/ 420 w 728"/>
                    <a:gd name="T41" fmla="*/ 30 h 588"/>
                    <a:gd name="T42" fmla="*/ 408 w 728"/>
                    <a:gd name="T43" fmla="*/ 52 h 588"/>
                    <a:gd name="T44" fmla="*/ 442 w 728"/>
                    <a:gd name="T45" fmla="*/ 36 h 588"/>
                    <a:gd name="T46" fmla="*/ 490 w 728"/>
                    <a:gd name="T47" fmla="*/ 56 h 588"/>
                    <a:gd name="T48" fmla="*/ 520 w 728"/>
                    <a:gd name="T49" fmla="*/ 98 h 588"/>
                    <a:gd name="T50" fmla="*/ 558 w 728"/>
                    <a:gd name="T51" fmla="*/ 58 h 588"/>
                    <a:gd name="T52" fmla="*/ 592 w 728"/>
                    <a:gd name="T53" fmla="*/ 92 h 588"/>
                    <a:gd name="T54" fmla="*/ 634 w 728"/>
                    <a:gd name="T55" fmla="*/ 110 h 588"/>
                    <a:gd name="T56" fmla="*/ 660 w 728"/>
                    <a:gd name="T57" fmla="*/ 146 h 588"/>
                    <a:gd name="T58" fmla="*/ 694 w 728"/>
                    <a:gd name="T59" fmla="*/ 148 h 588"/>
                    <a:gd name="T60" fmla="*/ 684 w 728"/>
                    <a:gd name="T61" fmla="*/ 184 h 588"/>
                    <a:gd name="T62" fmla="*/ 726 w 728"/>
                    <a:gd name="T63" fmla="*/ 226 h 588"/>
                    <a:gd name="T64" fmla="*/ 680 w 728"/>
                    <a:gd name="T65" fmla="*/ 254 h 588"/>
                    <a:gd name="T66" fmla="*/ 692 w 728"/>
                    <a:gd name="T67" fmla="*/ 294 h 588"/>
                    <a:gd name="T68" fmla="*/ 728 w 728"/>
                    <a:gd name="T69" fmla="*/ 320 h 588"/>
                    <a:gd name="T70" fmla="*/ 714 w 728"/>
                    <a:gd name="T71" fmla="*/ 346 h 588"/>
                    <a:gd name="T72" fmla="*/ 684 w 728"/>
                    <a:gd name="T73" fmla="*/ 354 h 588"/>
                    <a:gd name="T74" fmla="*/ 666 w 728"/>
                    <a:gd name="T75" fmla="*/ 398 h 588"/>
                    <a:gd name="T76" fmla="*/ 628 w 728"/>
                    <a:gd name="T77" fmla="*/ 388 h 588"/>
                    <a:gd name="T78" fmla="*/ 604 w 728"/>
                    <a:gd name="T79" fmla="*/ 426 h 588"/>
                    <a:gd name="T80" fmla="*/ 560 w 728"/>
                    <a:gd name="T81" fmla="*/ 448 h 588"/>
                    <a:gd name="T82" fmla="*/ 514 w 728"/>
                    <a:gd name="T83" fmla="*/ 434 h 588"/>
                    <a:gd name="T84" fmla="*/ 480 w 728"/>
                    <a:gd name="T85" fmla="*/ 454 h 588"/>
                    <a:gd name="T86" fmla="*/ 430 w 728"/>
                    <a:gd name="T87" fmla="*/ 420 h 588"/>
                    <a:gd name="T88" fmla="*/ 374 w 728"/>
                    <a:gd name="T89" fmla="*/ 444 h 588"/>
                    <a:gd name="T90" fmla="*/ 356 w 728"/>
                    <a:gd name="T91" fmla="*/ 486 h 588"/>
                    <a:gd name="T92" fmla="*/ 308 w 728"/>
                    <a:gd name="T93" fmla="*/ 486 h 588"/>
                    <a:gd name="T94" fmla="*/ 282 w 728"/>
                    <a:gd name="T95" fmla="*/ 522 h 588"/>
                    <a:gd name="T96" fmla="*/ 254 w 728"/>
                    <a:gd name="T97" fmla="*/ 530 h 588"/>
                    <a:gd name="T98" fmla="*/ 230 w 728"/>
                    <a:gd name="T99" fmla="*/ 576 h 588"/>
                    <a:gd name="T100" fmla="*/ 184 w 728"/>
                    <a:gd name="T101" fmla="*/ 542 h 588"/>
                    <a:gd name="T102" fmla="*/ 140 w 728"/>
                    <a:gd name="T103" fmla="*/ 588 h 588"/>
                    <a:gd name="T104" fmla="*/ 104 w 728"/>
                    <a:gd name="T105" fmla="*/ 562 h 588"/>
                    <a:gd name="T106" fmla="*/ 68 w 728"/>
                    <a:gd name="T107" fmla="*/ 580 h 588"/>
                    <a:gd name="T108" fmla="*/ 36 w 728"/>
                    <a:gd name="T109" fmla="*/ 530 h 588"/>
                    <a:gd name="T110" fmla="*/ 0 w 728"/>
                    <a:gd name="T111" fmla="*/ 498 h 588"/>
                    <a:gd name="T112" fmla="*/ 44 w 728"/>
                    <a:gd name="T113" fmla="*/ 452 h 588"/>
                    <a:gd name="T114" fmla="*/ 52 w 728"/>
                    <a:gd name="T115" fmla="*/ 402 h 588"/>
                    <a:gd name="T116" fmla="*/ 94 w 728"/>
                    <a:gd name="T117" fmla="*/ 394 h 5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728" h="588">
                      <a:moveTo>
                        <a:pt x="94" y="394"/>
                      </a:moveTo>
                      <a:lnTo>
                        <a:pt x="144" y="364"/>
                      </a:lnTo>
                      <a:lnTo>
                        <a:pt x="144" y="298"/>
                      </a:lnTo>
                      <a:lnTo>
                        <a:pt x="162" y="282"/>
                      </a:lnTo>
                      <a:lnTo>
                        <a:pt x="134" y="222"/>
                      </a:lnTo>
                      <a:lnTo>
                        <a:pt x="108" y="150"/>
                      </a:lnTo>
                      <a:lnTo>
                        <a:pt x="130" y="148"/>
                      </a:lnTo>
                      <a:lnTo>
                        <a:pt x="154" y="136"/>
                      </a:lnTo>
                      <a:lnTo>
                        <a:pt x="132" y="112"/>
                      </a:lnTo>
                      <a:lnTo>
                        <a:pt x="160" y="86"/>
                      </a:lnTo>
                      <a:lnTo>
                        <a:pt x="186" y="86"/>
                      </a:lnTo>
                      <a:lnTo>
                        <a:pt x="206" y="104"/>
                      </a:lnTo>
                      <a:lnTo>
                        <a:pt x="226" y="68"/>
                      </a:lnTo>
                      <a:lnTo>
                        <a:pt x="220" y="50"/>
                      </a:lnTo>
                      <a:lnTo>
                        <a:pt x="236" y="18"/>
                      </a:lnTo>
                      <a:lnTo>
                        <a:pt x="266" y="0"/>
                      </a:lnTo>
                      <a:lnTo>
                        <a:pt x="292" y="20"/>
                      </a:lnTo>
                      <a:lnTo>
                        <a:pt x="320" y="4"/>
                      </a:lnTo>
                      <a:lnTo>
                        <a:pt x="360" y="42"/>
                      </a:lnTo>
                      <a:lnTo>
                        <a:pt x="396" y="18"/>
                      </a:lnTo>
                      <a:lnTo>
                        <a:pt x="420" y="30"/>
                      </a:lnTo>
                      <a:lnTo>
                        <a:pt x="408" y="52"/>
                      </a:lnTo>
                      <a:lnTo>
                        <a:pt x="442" y="36"/>
                      </a:lnTo>
                      <a:lnTo>
                        <a:pt x="490" y="56"/>
                      </a:lnTo>
                      <a:lnTo>
                        <a:pt x="520" y="98"/>
                      </a:lnTo>
                      <a:lnTo>
                        <a:pt x="558" y="58"/>
                      </a:lnTo>
                      <a:lnTo>
                        <a:pt x="592" y="92"/>
                      </a:lnTo>
                      <a:lnTo>
                        <a:pt x="634" y="110"/>
                      </a:lnTo>
                      <a:lnTo>
                        <a:pt x="660" y="146"/>
                      </a:lnTo>
                      <a:lnTo>
                        <a:pt x="694" y="148"/>
                      </a:lnTo>
                      <a:lnTo>
                        <a:pt x="684" y="184"/>
                      </a:lnTo>
                      <a:lnTo>
                        <a:pt x="726" y="226"/>
                      </a:lnTo>
                      <a:lnTo>
                        <a:pt x="680" y="254"/>
                      </a:lnTo>
                      <a:lnTo>
                        <a:pt x="692" y="294"/>
                      </a:lnTo>
                      <a:lnTo>
                        <a:pt x="728" y="320"/>
                      </a:lnTo>
                      <a:lnTo>
                        <a:pt x="714" y="346"/>
                      </a:lnTo>
                      <a:lnTo>
                        <a:pt x="684" y="354"/>
                      </a:lnTo>
                      <a:lnTo>
                        <a:pt x="666" y="398"/>
                      </a:lnTo>
                      <a:lnTo>
                        <a:pt x="628" y="388"/>
                      </a:lnTo>
                      <a:lnTo>
                        <a:pt x="604" y="426"/>
                      </a:lnTo>
                      <a:lnTo>
                        <a:pt x="560" y="448"/>
                      </a:lnTo>
                      <a:lnTo>
                        <a:pt x="514" y="434"/>
                      </a:lnTo>
                      <a:lnTo>
                        <a:pt x="480" y="454"/>
                      </a:lnTo>
                      <a:lnTo>
                        <a:pt x="430" y="420"/>
                      </a:lnTo>
                      <a:lnTo>
                        <a:pt x="374" y="444"/>
                      </a:lnTo>
                      <a:lnTo>
                        <a:pt x="356" y="486"/>
                      </a:lnTo>
                      <a:lnTo>
                        <a:pt x="308" y="486"/>
                      </a:lnTo>
                      <a:lnTo>
                        <a:pt x="282" y="522"/>
                      </a:lnTo>
                      <a:lnTo>
                        <a:pt x="254" y="530"/>
                      </a:lnTo>
                      <a:lnTo>
                        <a:pt x="230" y="576"/>
                      </a:lnTo>
                      <a:lnTo>
                        <a:pt x="184" y="542"/>
                      </a:lnTo>
                      <a:lnTo>
                        <a:pt x="140" y="588"/>
                      </a:lnTo>
                      <a:lnTo>
                        <a:pt x="104" y="562"/>
                      </a:lnTo>
                      <a:lnTo>
                        <a:pt x="68" y="580"/>
                      </a:lnTo>
                      <a:lnTo>
                        <a:pt x="36" y="530"/>
                      </a:lnTo>
                      <a:lnTo>
                        <a:pt x="0" y="498"/>
                      </a:lnTo>
                      <a:lnTo>
                        <a:pt x="44" y="452"/>
                      </a:lnTo>
                      <a:lnTo>
                        <a:pt x="52" y="402"/>
                      </a:lnTo>
                      <a:lnTo>
                        <a:pt x="94" y="394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8" name="Freeform 226"/>
                <p:cNvSpPr>
                  <a:spLocks/>
                </p:cNvSpPr>
                <p:nvPr/>
              </p:nvSpPr>
              <p:spPr bwMode="auto">
                <a:xfrm>
                  <a:off x="3375025" y="1308100"/>
                  <a:ext cx="546100" cy="612775"/>
                </a:xfrm>
                <a:custGeom>
                  <a:avLst/>
                  <a:gdLst>
                    <a:gd name="T0" fmla="*/ 284 w 344"/>
                    <a:gd name="T1" fmla="*/ 34 h 386"/>
                    <a:gd name="T2" fmla="*/ 268 w 344"/>
                    <a:gd name="T3" fmla="*/ 88 h 386"/>
                    <a:gd name="T4" fmla="*/ 284 w 344"/>
                    <a:gd name="T5" fmla="*/ 118 h 386"/>
                    <a:gd name="T6" fmla="*/ 282 w 344"/>
                    <a:gd name="T7" fmla="*/ 172 h 386"/>
                    <a:gd name="T8" fmla="*/ 306 w 344"/>
                    <a:gd name="T9" fmla="*/ 216 h 386"/>
                    <a:gd name="T10" fmla="*/ 344 w 344"/>
                    <a:gd name="T11" fmla="*/ 232 h 386"/>
                    <a:gd name="T12" fmla="*/ 344 w 344"/>
                    <a:gd name="T13" fmla="*/ 254 h 386"/>
                    <a:gd name="T14" fmla="*/ 272 w 344"/>
                    <a:gd name="T15" fmla="*/ 280 h 386"/>
                    <a:gd name="T16" fmla="*/ 258 w 344"/>
                    <a:gd name="T17" fmla="*/ 338 h 386"/>
                    <a:gd name="T18" fmla="*/ 214 w 344"/>
                    <a:gd name="T19" fmla="*/ 376 h 386"/>
                    <a:gd name="T20" fmla="*/ 166 w 344"/>
                    <a:gd name="T21" fmla="*/ 386 h 386"/>
                    <a:gd name="T22" fmla="*/ 130 w 344"/>
                    <a:gd name="T23" fmla="*/ 348 h 386"/>
                    <a:gd name="T24" fmla="*/ 130 w 344"/>
                    <a:gd name="T25" fmla="*/ 308 h 386"/>
                    <a:gd name="T26" fmla="*/ 84 w 344"/>
                    <a:gd name="T27" fmla="*/ 286 h 386"/>
                    <a:gd name="T28" fmla="*/ 86 w 344"/>
                    <a:gd name="T29" fmla="*/ 240 h 386"/>
                    <a:gd name="T30" fmla="*/ 54 w 344"/>
                    <a:gd name="T31" fmla="*/ 200 h 386"/>
                    <a:gd name="T32" fmla="*/ 46 w 344"/>
                    <a:gd name="T33" fmla="*/ 152 h 386"/>
                    <a:gd name="T34" fmla="*/ 8 w 344"/>
                    <a:gd name="T35" fmla="*/ 126 h 386"/>
                    <a:gd name="T36" fmla="*/ 30 w 344"/>
                    <a:gd name="T37" fmla="*/ 74 h 386"/>
                    <a:gd name="T38" fmla="*/ 0 w 344"/>
                    <a:gd name="T39" fmla="*/ 54 h 386"/>
                    <a:gd name="T40" fmla="*/ 44 w 344"/>
                    <a:gd name="T41" fmla="*/ 14 h 386"/>
                    <a:gd name="T42" fmla="*/ 72 w 344"/>
                    <a:gd name="T43" fmla="*/ 42 h 386"/>
                    <a:gd name="T44" fmla="*/ 124 w 344"/>
                    <a:gd name="T45" fmla="*/ 14 h 386"/>
                    <a:gd name="T46" fmla="*/ 182 w 344"/>
                    <a:gd name="T47" fmla="*/ 8 h 386"/>
                    <a:gd name="T48" fmla="*/ 196 w 344"/>
                    <a:gd name="T49" fmla="*/ 38 h 386"/>
                    <a:gd name="T50" fmla="*/ 220 w 344"/>
                    <a:gd name="T51" fmla="*/ 38 h 386"/>
                    <a:gd name="T52" fmla="*/ 258 w 344"/>
                    <a:gd name="T53" fmla="*/ 0 h 386"/>
                    <a:gd name="T54" fmla="*/ 284 w 344"/>
                    <a:gd name="T55" fmla="*/ 34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44" h="386">
                      <a:moveTo>
                        <a:pt x="284" y="34"/>
                      </a:moveTo>
                      <a:lnTo>
                        <a:pt x="268" y="88"/>
                      </a:lnTo>
                      <a:lnTo>
                        <a:pt x="284" y="118"/>
                      </a:lnTo>
                      <a:lnTo>
                        <a:pt x="282" y="172"/>
                      </a:lnTo>
                      <a:lnTo>
                        <a:pt x="306" y="216"/>
                      </a:lnTo>
                      <a:lnTo>
                        <a:pt x="344" y="232"/>
                      </a:lnTo>
                      <a:lnTo>
                        <a:pt x="344" y="254"/>
                      </a:lnTo>
                      <a:lnTo>
                        <a:pt x="272" y="280"/>
                      </a:lnTo>
                      <a:lnTo>
                        <a:pt x="258" y="338"/>
                      </a:lnTo>
                      <a:lnTo>
                        <a:pt x="214" y="376"/>
                      </a:lnTo>
                      <a:lnTo>
                        <a:pt x="166" y="386"/>
                      </a:lnTo>
                      <a:lnTo>
                        <a:pt x="130" y="348"/>
                      </a:lnTo>
                      <a:lnTo>
                        <a:pt x="130" y="308"/>
                      </a:lnTo>
                      <a:lnTo>
                        <a:pt x="84" y="286"/>
                      </a:lnTo>
                      <a:lnTo>
                        <a:pt x="86" y="240"/>
                      </a:lnTo>
                      <a:lnTo>
                        <a:pt x="54" y="200"/>
                      </a:lnTo>
                      <a:lnTo>
                        <a:pt x="46" y="152"/>
                      </a:lnTo>
                      <a:lnTo>
                        <a:pt x="8" y="126"/>
                      </a:lnTo>
                      <a:lnTo>
                        <a:pt x="30" y="74"/>
                      </a:lnTo>
                      <a:lnTo>
                        <a:pt x="0" y="54"/>
                      </a:lnTo>
                      <a:lnTo>
                        <a:pt x="44" y="14"/>
                      </a:lnTo>
                      <a:lnTo>
                        <a:pt x="72" y="42"/>
                      </a:lnTo>
                      <a:lnTo>
                        <a:pt x="124" y="14"/>
                      </a:lnTo>
                      <a:lnTo>
                        <a:pt x="182" y="8"/>
                      </a:lnTo>
                      <a:lnTo>
                        <a:pt x="196" y="38"/>
                      </a:lnTo>
                      <a:lnTo>
                        <a:pt x="220" y="38"/>
                      </a:lnTo>
                      <a:lnTo>
                        <a:pt x="258" y="0"/>
                      </a:lnTo>
                      <a:lnTo>
                        <a:pt x="284" y="34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9" name="Freeform 227"/>
                <p:cNvSpPr>
                  <a:spLocks/>
                </p:cNvSpPr>
                <p:nvPr/>
              </p:nvSpPr>
              <p:spPr bwMode="auto">
                <a:xfrm>
                  <a:off x="4489450" y="3848100"/>
                  <a:ext cx="784225" cy="1127125"/>
                </a:xfrm>
                <a:custGeom>
                  <a:avLst/>
                  <a:gdLst>
                    <a:gd name="T0" fmla="*/ 264 w 494"/>
                    <a:gd name="T1" fmla="*/ 678 h 710"/>
                    <a:gd name="T2" fmla="*/ 202 w 494"/>
                    <a:gd name="T3" fmla="*/ 640 h 710"/>
                    <a:gd name="T4" fmla="*/ 176 w 494"/>
                    <a:gd name="T5" fmla="*/ 598 h 710"/>
                    <a:gd name="T6" fmla="*/ 168 w 494"/>
                    <a:gd name="T7" fmla="*/ 560 h 710"/>
                    <a:gd name="T8" fmla="*/ 86 w 494"/>
                    <a:gd name="T9" fmla="*/ 546 h 710"/>
                    <a:gd name="T10" fmla="*/ 78 w 494"/>
                    <a:gd name="T11" fmla="*/ 520 h 710"/>
                    <a:gd name="T12" fmla="*/ 58 w 494"/>
                    <a:gd name="T13" fmla="*/ 484 h 710"/>
                    <a:gd name="T14" fmla="*/ 18 w 494"/>
                    <a:gd name="T15" fmla="*/ 498 h 710"/>
                    <a:gd name="T16" fmla="*/ 6 w 494"/>
                    <a:gd name="T17" fmla="*/ 452 h 710"/>
                    <a:gd name="T18" fmla="*/ 0 w 494"/>
                    <a:gd name="T19" fmla="*/ 416 h 710"/>
                    <a:gd name="T20" fmla="*/ 44 w 494"/>
                    <a:gd name="T21" fmla="*/ 366 h 710"/>
                    <a:gd name="T22" fmla="*/ 52 w 494"/>
                    <a:gd name="T23" fmla="*/ 306 h 710"/>
                    <a:gd name="T24" fmla="*/ 66 w 494"/>
                    <a:gd name="T25" fmla="*/ 258 h 710"/>
                    <a:gd name="T26" fmla="*/ 66 w 494"/>
                    <a:gd name="T27" fmla="*/ 218 h 710"/>
                    <a:gd name="T28" fmla="*/ 40 w 494"/>
                    <a:gd name="T29" fmla="*/ 172 h 710"/>
                    <a:gd name="T30" fmla="*/ 64 w 494"/>
                    <a:gd name="T31" fmla="*/ 118 h 710"/>
                    <a:gd name="T32" fmla="*/ 100 w 494"/>
                    <a:gd name="T33" fmla="*/ 112 h 710"/>
                    <a:gd name="T34" fmla="*/ 164 w 494"/>
                    <a:gd name="T35" fmla="*/ 128 h 710"/>
                    <a:gd name="T36" fmla="*/ 222 w 494"/>
                    <a:gd name="T37" fmla="*/ 152 h 710"/>
                    <a:gd name="T38" fmla="*/ 250 w 494"/>
                    <a:gd name="T39" fmla="*/ 120 h 710"/>
                    <a:gd name="T40" fmla="*/ 302 w 494"/>
                    <a:gd name="T41" fmla="*/ 92 h 710"/>
                    <a:gd name="T42" fmla="*/ 290 w 494"/>
                    <a:gd name="T43" fmla="*/ 30 h 710"/>
                    <a:gd name="T44" fmla="*/ 332 w 494"/>
                    <a:gd name="T45" fmla="*/ 0 h 710"/>
                    <a:gd name="T46" fmla="*/ 394 w 494"/>
                    <a:gd name="T47" fmla="*/ 52 h 710"/>
                    <a:gd name="T48" fmla="*/ 428 w 494"/>
                    <a:gd name="T49" fmla="*/ 48 h 710"/>
                    <a:gd name="T50" fmla="*/ 446 w 494"/>
                    <a:gd name="T51" fmla="*/ 92 h 710"/>
                    <a:gd name="T52" fmla="*/ 472 w 494"/>
                    <a:gd name="T53" fmla="*/ 130 h 710"/>
                    <a:gd name="T54" fmla="*/ 486 w 494"/>
                    <a:gd name="T55" fmla="*/ 182 h 710"/>
                    <a:gd name="T56" fmla="*/ 484 w 494"/>
                    <a:gd name="T57" fmla="*/ 238 h 710"/>
                    <a:gd name="T58" fmla="*/ 460 w 494"/>
                    <a:gd name="T59" fmla="*/ 268 h 710"/>
                    <a:gd name="T60" fmla="*/ 460 w 494"/>
                    <a:gd name="T61" fmla="*/ 330 h 710"/>
                    <a:gd name="T62" fmla="*/ 482 w 494"/>
                    <a:gd name="T63" fmla="*/ 376 h 710"/>
                    <a:gd name="T64" fmla="*/ 472 w 494"/>
                    <a:gd name="T65" fmla="*/ 412 h 710"/>
                    <a:gd name="T66" fmla="*/ 494 w 494"/>
                    <a:gd name="T67" fmla="*/ 452 h 710"/>
                    <a:gd name="T68" fmla="*/ 428 w 494"/>
                    <a:gd name="T69" fmla="*/ 450 h 710"/>
                    <a:gd name="T70" fmla="*/ 454 w 494"/>
                    <a:gd name="T71" fmla="*/ 484 h 710"/>
                    <a:gd name="T72" fmla="*/ 434 w 494"/>
                    <a:gd name="T73" fmla="*/ 516 h 710"/>
                    <a:gd name="T74" fmla="*/ 434 w 494"/>
                    <a:gd name="T75" fmla="*/ 554 h 710"/>
                    <a:gd name="T76" fmla="*/ 376 w 494"/>
                    <a:gd name="T77" fmla="*/ 576 h 710"/>
                    <a:gd name="T78" fmla="*/ 340 w 494"/>
                    <a:gd name="T79" fmla="*/ 554 h 710"/>
                    <a:gd name="T80" fmla="*/ 320 w 494"/>
                    <a:gd name="T81" fmla="*/ 564 h 710"/>
                    <a:gd name="T82" fmla="*/ 336 w 494"/>
                    <a:gd name="T83" fmla="*/ 610 h 710"/>
                    <a:gd name="T84" fmla="*/ 376 w 494"/>
                    <a:gd name="T85" fmla="*/ 628 h 710"/>
                    <a:gd name="T86" fmla="*/ 348 w 494"/>
                    <a:gd name="T87" fmla="*/ 654 h 710"/>
                    <a:gd name="T88" fmla="*/ 364 w 494"/>
                    <a:gd name="T89" fmla="*/ 696 h 710"/>
                    <a:gd name="T90" fmla="*/ 308 w 494"/>
                    <a:gd name="T91" fmla="*/ 710 h 710"/>
                    <a:gd name="T92" fmla="*/ 288 w 494"/>
                    <a:gd name="T93" fmla="*/ 674 h 710"/>
                    <a:gd name="T94" fmla="*/ 264 w 494"/>
                    <a:gd name="T95" fmla="*/ 678 h 7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94" h="710">
                      <a:moveTo>
                        <a:pt x="264" y="678"/>
                      </a:moveTo>
                      <a:lnTo>
                        <a:pt x="202" y="640"/>
                      </a:lnTo>
                      <a:lnTo>
                        <a:pt x="176" y="598"/>
                      </a:lnTo>
                      <a:lnTo>
                        <a:pt x="168" y="560"/>
                      </a:lnTo>
                      <a:lnTo>
                        <a:pt x="86" y="546"/>
                      </a:lnTo>
                      <a:lnTo>
                        <a:pt x="78" y="520"/>
                      </a:lnTo>
                      <a:lnTo>
                        <a:pt x="58" y="484"/>
                      </a:lnTo>
                      <a:lnTo>
                        <a:pt x="18" y="498"/>
                      </a:lnTo>
                      <a:lnTo>
                        <a:pt x="6" y="452"/>
                      </a:lnTo>
                      <a:lnTo>
                        <a:pt x="0" y="416"/>
                      </a:lnTo>
                      <a:lnTo>
                        <a:pt x="44" y="366"/>
                      </a:lnTo>
                      <a:lnTo>
                        <a:pt x="52" y="306"/>
                      </a:lnTo>
                      <a:lnTo>
                        <a:pt x="66" y="258"/>
                      </a:lnTo>
                      <a:lnTo>
                        <a:pt x="66" y="218"/>
                      </a:lnTo>
                      <a:lnTo>
                        <a:pt x="40" y="172"/>
                      </a:lnTo>
                      <a:lnTo>
                        <a:pt x="64" y="118"/>
                      </a:lnTo>
                      <a:lnTo>
                        <a:pt x="100" y="112"/>
                      </a:lnTo>
                      <a:lnTo>
                        <a:pt x="164" y="128"/>
                      </a:lnTo>
                      <a:lnTo>
                        <a:pt x="222" y="152"/>
                      </a:lnTo>
                      <a:lnTo>
                        <a:pt x="250" y="120"/>
                      </a:lnTo>
                      <a:lnTo>
                        <a:pt x="302" y="92"/>
                      </a:lnTo>
                      <a:lnTo>
                        <a:pt x="290" y="30"/>
                      </a:lnTo>
                      <a:lnTo>
                        <a:pt x="332" y="0"/>
                      </a:lnTo>
                      <a:lnTo>
                        <a:pt x="394" y="52"/>
                      </a:lnTo>
                      <a:lnTo>
                        <a:pt x="428" y="48"/>
                      </a:lnTo>
                      <a:lnTo>
                        <a:pt x="446" y="92"/>
                      </a:lnTo>
                      <a:lnTo>
                        <a:pt x="472" y="130"/>
                      </a:lnTo>
                      <a:lnTo>
                        <a:pt x="486" y="182"/>
                      </a:lnTo>
                      <a:lnTo>
                        <a:pt x="484" y="238"/>
                      </a:lnTo>
                      <a:lnTo>
                        <a:pt x="460" y="268"/>
                      </a:lnTo>
                      <a:lnTo>
                        <a:pt x="460" y="330"/>
                      </a:lnTo>
                      <a:lnTo>
                        <a:pt x="482" y="376"/>
                      </a:lnTo>
                      <a:lnTo>
                        <a:pt x="472" y="412"/>
                      </a:lnTo>
                      <a:lnTo>
                        <a:pt x="494" y="452"/>
                      </a:lnTo>
                      <a:lnTo>
                        <a:pt x="428" y="450"/>
                      </a:lnTo>
                      <a:lnTo>
                        <a:pt x="454" y="484"/>
                      </a:lnTo>
                      <a:lnTo>
                        <a:pt x="434" y="516"/>
                      </a:lnTo>
                      <a:lnTo>
                        <a:pt x="434" y="554"/>
                      </a:lnTo>
                      <a:lnTo>
                        <a:pt x="376" y="576"/>
                      </a:lnTo>
                      <a:lnTo>
                        <a:pt x="340" y="554"/>
                      </a:lnTo>
                      <a:lnTo>
                        <a:pt x="320" y="564"/>
                      </a:lnTo>
                      <a:lnTo>
                        <a:pt x="336" y="610"/>
                      </a:lnTo>
                      <a:lnTo>
                        <a:pt x="376" y="628"/>
                      </a:lnTo>
                      <a:lnTo>
                        <a:pt x="348" y="654"/>
                      </a:lnTo>
                      <a:lnTo>
                        <a:pt x="364" y="696"/>
                      </a:lnTo>
                      <a:lnTo>
                        <a:pt x="308" y="710"/>
                      </a:lnTo>
                      <a:lnTo>
                        <a:pt x="288" y="674"/>
                      </a:lnTo>
                      <a:lnTo>
                        <a:pt x="264" y="678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0" name="Freeform 228"/>
                <p:cNvSpPr>
                  <a:spLocks/>
                </p:cNvSpPr>
                <p:nvPr/>
              </p:nvSpPr>
              <p:spPr bwMode="auto">
                <a:xfrm>
                  <a:off x="1584325" y="3073400"/>
                  <a:ext cx="1041400" cy="796925"/>
                </a:xfrm>
                <a:custGeom>
                  <a:avLst/>
                  <a:gdLst>
                    <a:gd name="T0" fmla="*/ 148 w 656"/>
                    <a:gd name="T1" fmla="*/ 482 h 502"/>
                    <a:gd name="T2" fmla="*/ 106 w 656"/>
                    <a:gd name="T3" fmla="*/ 434 h 502"/>
                    <a:gd name="T4" fmla="*/ 112 w 656"/>
                    <a:gd name="T5" fmla="*/ 372 h 502"/>
                    <a:gd name="T6" fmla="*/ 50 w 656"/>
                    <a:gd name="T7" fmla="*/ 330 h 502"/>
                    <a:gd name="T8" fmla="*/ 0 w 656"/>
                    <a:gd name="T9" fmla="*/ 274 h 502"/>
                    <a:gd name="T10" fmla="*/ 66 w 656"/>
                    <a:gd name="T11" fmla="*/ 214 h 502"/>
                    <a:gd name="T12" fmla="*/ 70 w 656"/>
                    <a:gd name="T13" fmla="*/ 156 h 502"/>
                    <a:gd name="T14" fmla="*/ 132 w 656"/>
                    <a:gd name="T15" fmla="*/ 60 h 502"/>
                    <a:gd name="T16" fmla="*/ 190 w 656"/>
                    <a:gd name="T17" fmla="*/ 64 h 502"/>
                    <a:gd name="T18" fmla="*/ 226 w 656"/>
                    <a:gd name="T19" fmla="*/ 32 h 502"/>
                    <a:gd name="T20" fmla="*/ 266 w 656"/>
                    <a:gd name="T21" fmla="*/ 68 h 502"/>
                    <a:gd name="T22" fmla="*/ 308 w 656"/>
                    <a:gd name="T23" fmla="*/ 26 h 502"/>
                    <a:gd name="T24" fmla="*/ 370 w 656"/>
                    <a:gd name="T25" fmla="*/ 0 h 502"/>
                    <a:gd name="T26" fmla="*/ 418 w 656"/>
                    <a:gd name="T27" fmla="*/ 30 h 502"/>
                    <a:gd name="T28" fmla="*/ 444 w 656"/>
                    <a:gd name="T29" fmla="*/ 18 h 502"/>
                    <a:gd name="T30" fmla="*/ 494 w 656"/>
                    <a:gd name="T31" fmla="*/ 42 h 502"/>
                    <a:gd name="T32" fmla="*/ 526 w 656"/>
                    <a:gd name="T33" fmla="*/ 12 h 502"/>
                    <a:gd name="T34" fmla="*/ 570 w 656"/>
                    <a:gd name="T35" fmla="*/ 56 h 502"/>
                    <a:gd name="T36" fmla="*/ 580 w 656"/>
                    <a:gd name="T37" fmla="*/ 104 h 502"/>
                    <a:gd name="T38" fmla="*/ 574 w 656"/>
                    <a:gd name="T39" fmla="*/ 162 h 502"/>
                    <a:gd name="T40" fmla="*/ 614 w 656"/>
                    <a:gd name="T41" fmla="*/ 168 h 502"/>
                    <a:gd name="T42" fmla="*/ 642 w 656"/>
                    <a:gd name="T43" fmla="*/ 204 h 502"/>
                    <a:gd name="T44" fmla="*/ 612 w 656"/>
                    <a:gd name="T45" fmla="*/ 254 h 502"/>
                    <a:gd name="T46" fmla="*/ 656 w 656"/>
                    <a:gd name="T47" fmla="*/ 290 h 502"/>
                    <a:gd name="T48" fmla="*/ 604 w 656"/>
                    <a:gd name="T49" fmla="*/ 320 h 502"/>
                    <a:gd name="T50" fmla="*/ 614 w 656"/>
                    <a:gd name="T51" fmla="*/ 348 h 502"/>
                    <a:gd name="T52" fmla="*/ 610 w 656"/>
                    <a:gd name="T53" fmla="*/ 384 h 502"/>
                    <a:gd name="T54" fmla="*/ 592 w 656"/>
                    <a:gd name="T55" fmla="*/ 406 h 502"/>
                    <a:gd name="T56" fmla="*/ 562 w 656"/>
                    <a:gd name="T57" fmla="*/ 444 h 502"/>
                    <a:gd name="T58" fmla="*/ 520 w 656"/>
                    <a:gd name="T59" fmla="*/ 434 h 502"/>
                    <a:gd name="T60" fmla="*/ 470 w 656"/>
                    <a:gd name="T61" fmla="*/ 422 h 502"/>
                    <a:gd name="T62" fmla="*/ 448 w 656"/>
                    <a:gd name="T63" fmla="*/ 444 h 502"/>
                    <a:gd name="T64" fmla="*/ 446 w 656"/>
                    <a:gd name="T65" fmla="*/ 480 h 502"/>
                    <a:gd name="T66" fmla="*/ 400 w 656"/>
                    <a:gd name="T67" fmla="*/ 450 h 502"/>
                    <a:gd name="T68" fmla="*/ 364 w 656"/>
                    <a:gd name="T69" fmla="*/ 460 h 502"/>
                    <a:gd name="T70" fmla="*/ 316 w 656"/>
                    <a:gd name="T71" fmla="*/ 472 h 502"/>
                    <a:gd name="T72" fmla="*/ 264 w 656"/>
                    <a:gd name="T73" fmla="*/ 466 h 502"/>
                    <a:gd name="T74" fmla="*/ 238 w 656"/>
                    <a:gd name="T75" fmla="*/ 502 h 502"/>
                    <a:gd name="T76" fmla="*/ 196 w 656"/>
                    <a:gd name="T77" fmla="*/ 488 h 502"/>
                    <a:gd name="T78" fmla="*/ 148 w 656"/>
                    <a:gd name="T79" fmla="*/ 482 h 5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656" h="502">
                      <a:moveTo>
                        <a:pt x="148" y="482"/>
                      </a:moveTo>
                      <a:lnTo>
                        <a:pt x="106" y="434"/>
                      </a:lnTo>
                      <a:lnTo>
                        <a:pt x="112" y="372"/>
                      </a:lnTo>
                      <a:lnTo>
                        <a:pt x="50" y="330"/>
                      </a:lnTo>
                      <a:lnTo>
                        <a:pt x="0" y="274"/>
                      </a:lnTo>
                      <a:lnTo>
                        <a:pt x="66" y="214"/>
                      </a:lnTo>
                      <a:lnTo>
                        <a:pt x="70" y="156"/>
                      </a:lnTo>
                      <a:lnTo>
                        <a:pt x="132" y="60"/>
                      </a:lnTo>
                      <a:lnTo>
                        <a:pt x="190" y="64"/>
                      </a:lnTo>
                      <a:lnTo>
                        <a:pt x="226" y="32"/>
                      </a:lnTo>
                      <a:lnTo>
                        <a:pt x="266" y="68"/>
                      </a:lnTo>
                      <a:lnTo>
                        <a:pt x="308" y="26"/>
                      </a:lnTo>
                      <a:lnTo>
                        <a:pt x="370" y="0"/>
                      </a:lnTo>
                      <a:lnTo>
                        <a:pt x="418" y="30"/>
                      </a:lnTo>
                      <a:lnTo>
                        <a:pt x="444" y="18"/>
                      </a:lnTo>
                      <a:lnTo>
                        <a:pt x="494" y="42"/>
                      </a:lnTo>
                      <a:lnTo>
                        <a:pt x="526" y="12"/>
                      </a:lnTo>
                      <a:lnTo>
                        <a:pt x="570" y="56"/>
                      </a:lnTo>
                      <a:lnTo>
                        <a:pt x="580" y="104"/>
                      </a:lnTo>
                      <a:lnTo>
                        <a:pt x="574" y="162"/>
                      </a:lnTo>
                      <a:lnTo>
                        <a:pt x="614" y="168"/>
                      </a:lnTo>
                      <a:lnTo>
                        <a:pt x="642" y="204"/>
                      </a:lnTo>
                      <a:lnTo>
                        <a:pt x="612" y="254"/>
                      </a:lnTo>
                      <a:lnTo>
                        <a:pt x="656" y="290"/>
                      </a:lnTo>
                      <a:lnTo>
                        <a:pt x="604" y="320"/>
                      </a:lnTo>
                      <a:lnTo>
                        <a:pt x="614" y="348"/>
                      </a:lnTo>
                      <a:lnTo>
                        <a:pt x="610" y="384"/>
                      </a:lnTo>
                      <a:lnTo>
                        <a:pt x="592" y="406"/>
                      </a:lnTo>
                      <a:lnTo>
                        <a:pt x="562" y="444"/>
                      </a:lnTo>
                      <a:lnTo>
                        <a:pt x="520" y="434"/>
                      </a:lnTo>
                      <a:lnTo>
                        <a:pt x="470" y="422"/>
                      </a:lnTo>
                      <a:lnTo>
                        <a:pt x="448" y="444"/>
                      </a:lnTo>
                      <a:lnTo>
                        <a:pt x="446" y="480"/>
                      </a:lnTo>
                      <a:lnTo>
                        <a:pt x="400" y="450"/>
                      </a:lnTo>
                      <a:lnTo>
                        <a:pt x="364" y="460"/>
                      </a:lnTo>
                      <a:lnTo>
                        <a:pt x="316" y="472"/>
                      </a:lnTo>
                      <a:lnTo>
                        <a:pt x="264" y="466"/>
                      </a:lnTo>
                      <a:lnTo>
                        <a:pt x="238" y="502"/>
                      </a:lnTo>
                      <a:lnTo>
                        <a:pt x="196" y="488"/>
                      </a:lnTo>
                      <a:lnTo>
                        <a:pt x="148" y="482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1" name="Freeform 229"/>
                <p:cNvSpPr>
                  <a:spLocks/>
                </p:cNvSpPr>
                <p:nvPr/>
              </p:nvSpPr>
              <p:spPr bwMode="auto">
                <a:xfrm>
                  <a:off x="6918325" y="3146425"/>
                  <a:ext cx="1133475" cy="784225"/>
                </a:xfrm>
                <a:custGeom>
                  <a:avLst/>
                  <a:gdLst>
                    <a:gd name="T0" fmla="*/ 68 w 714"/>
                    <a:gd name="T1" fmla="*/ 82 h 494"/>
                    <a:gd name="T2" fmla="*/ 122 w 714"/>
                    <a:gd name="T3" fmla="*/ 48 h 494"/>
                    <a:gd name="T4" fmla="*/ 128 w 714"/>
                    <a:gd name="T5" fmla="*/ 0 h 494"/>
                    <a:gd name="T6" fmla="*/ 162 w 714"/>
                    <a:gd name="T7" fmla="*/ 6 h 494"/>
                    <a:gd name="T8" fmla="*/ 188 w 714"/>
                    <a:gd name="T9" fmla="*/ 32 h 494"/>
                    <a:gd name="T10" fmla="*/ 228 w 714"/>
                    <a:gd name="T11" fmla="*/ 32 h 494"/>
                    <a:gd name="T12" fmla="*/ 248 w 714"/>
                    <a:gd name="T13" fmla="*/ 62 h 494"/>
                    <a:gd name="T14" fmla="*/ 310 w 714"/>
                    <a:gd name="T15" fmla="*/ 66 h 494"/>
                    <a:gd name="T16" fmla="*/ 332 w 714"/>
                    <a:gd name="T17" fmla="*/ 102 h 494"/>
                    <a:gd name="T18" fmla="*/ 416 w 714"/>
                    <a:gd name="T19" fmla="*/ 104 h 494"/>
                    <a:gd name="T20" fmla="*/ 430 w 714"/>
                    <a:gd name="T21" fmla="*/ 150 h 494"/>
                    <a:gd name="T22" fmla="*/ 460 w 714"/>
                    <a:gd name="T23" fmla="*/ 158 h 494"/>
                    <a:gd name="T24" fmla="*/ 500 w 714"/>
                    <a:gd name="T25" fmla="*/ 92 h 494"/>
                    <a:gd name="T26" fmla="*/ 536 w 714"/>
                    <a:gd name="T27" fmla="*/ 100 h 494"/>
                    <a:gd name="T28" fmla="*/ 600 w 714"/>
                    <a:gd name="T29" fmla="*/ 94 h 494"/>
                    <a:gd name="T30" fmla="*/ 632 w 714"/>
                    <a:gd name="T31" fmla="*/ 160 h 494"/>
                    <a:gd name="T32" fmla="*/ 668 w 714"/>
                    <a:gd name="T33" fmla="*/ 230 h 494"/>
                    <a:gd name="T34" fmla="*/ 668 w 714"/>
                    <a:gd name="T35" fmla="*/ 266 h 494"/>
                    <a:gd name="T36" fmla="*/ 714 w 714"/>
                    <a:gd name="T37" fmla="*/ 286 h 494"/>
                    <a:gd name="T38" fmla="*/ 714 w 714"/>
                    <a:gd name="T39" fmla="*/ 346 h 494"/>
                    <a:gd name="T40" fmla="*/ 672 w 714"/>
                    <a:gd name="T41" fmla="*/ 388 h 494"/>
                    <a:gd name="T42" fmla="*/ 672 w 714"/>
                    <a:gd name="T43" fmla="*/ 432 h 494"/>
                    <a:gd name="T44" fmla="*/ 648 w 714"/>
                    <a:gd name="T45" fmla="*/ 468 h 494"/>
                    <a:gd name="T46" fmla="*/ 598 w 714"/>
                    <a:gd name="T47" fmla="*/ 420 h 494"/>
                    <a:gd name="T48" fmla="*/ 450 w 714"/>
                    <a:gd name="T49" fmla="*/ 420 h 494"/>
                    <a:gd name="T50" fmla="*/ 420 w 714"/>
                    <a:gd name="T51" fmla="*/ 468 h 494"/>
                    <a:gd name="T52" fmla="*/ 322 w 714"/>
                    <a:gd name="T53" fmla="*/ 468 h 494"/>
                    <a:gd name="T54" fmla="*/ 296 w 714"/>
                    <a:gd name="T55" fmla="*/ 494 h 494"/>
                    <a:gd name="T56" fmla="*/ 238 w 714"/>
                    <a:gd name="T57" fmla="*/ 436 h 494"/>
                    <a:gd name="T58" fmla="*/ 192 w 714"/>
                    <a:gd name="T59" fmla="*/ 434 h 494"/>
                    <a:gd name="T60" fmla="*/ 134 w 714"/>
                    <a:gd name="T61" fmla="*/ 366 h 494"/>
                    <a:gd name="T62" fmla="*/ 22 w 714"/>
                    <a:gd name="T63" fmla="*/ 340 h 494"/>
                    <a:gd name="T64" fmla="*/ 2 w 714"/>
                    <a:gd name="T65" fmla="*/ 294 h 494"/>
                    <a:gd name="T66" fmla="*/ 18 w 714"/>
                    <a:gd name="T67" fmla="*/ 274 h 494"/>
                    <a:gd name="T68" fmla="*/ 0 w 714"/>
                    <a:gd name="T69" fmla="*/ 244 h 494"/>
                    <a:gd name="T70" fmla="*/ 26 w 714"/>
                    <a:gd name="T71" fmla="*/ 236 h 494"/>
                    <a:gd name="T72" fmla="*/ 68 w 714"/>
                    <a:gd name="T73" fmla="*/ 242 h 494"/>
                    <a:gd name="T74" fmla="*/ 76 w 714"/>
                    <a:gd name="T75" fmla="*/ 152 h 494"/>
                    <a:gd name="T76" fmla="*/ 68 w 714"/>
                    <a:gd name="T77" fmla="*/ 82 h 4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714" h="494">
                      <a:moveTo>
                        <a:pt x="68" y="82"/>
                      </a:moveTo>
                      <a:lnTo>
                        <a:pt x="122" y="48"/>
                      </a:lnTo>
                      <a:lnTo>
                        <a:pt x="128" y="0"/>
                      </a:lnTo>
                      <a:lnTo>
                        <a:pt x="162" y="6"/>
                      </a:lnTo>
                      <a:lnTo>
                        <a:pt x="188" y="32"/>
                      </a:lnTo>
                      <a:lnTo>
                        <a:pt x="228" y="32"/>
                      </a:lnTo>
                      <a:lnTo>
                        <a:pt x="248" y="62"/>
                      </a:lnTo>
                      <a:lnTo>
                        <a:pt x="310" y="66"/>
                      </a:lnTo>
                      <a:lnTo>
                        <a:pt x="332" y="102"/>
                      </a:lnTo>
                      <a:lnTo>
                        <a:pt x="416" y="104"/>
                      </a:lnTo>
                      <a:lnTo>
                        <a:pt x="430" y="150"/>
                      </a:lnTo>
                      <a:lnTo>
                        <a:pt x="460" y="158"/>
                      </a:lnTo>
                      <a:lnTo>
                        <a:pt x="500" y="92"/>
                      </a:lnTo>
                      <a:lnTo>
                        <a:pt x="536" y="100"/>
                      </a:lnTo>
                      <a:lnTo>
                        <a:pt x="600" y="94"/>
                      </a:lnTo>
                      <a:lnTo>
                        <a:pt x="632" y="160"/>
                      </a:lnTo>
                      <a:lnTo>
                        <a:pt x="668" y="230"/>
                      </a:lnTo>
                      <a:lnTo>
                        <a:pt x="668" y="266"/>
                      </a:lnTo>
                      <a:lnTo>
                        <a:pt x="714" y="286"/>
                      </a:lnTo>
                      <a:lnTo>
                        <a:pt x="714" y="346"/>
                      </a:lnTo>
                      <a:lnTo>
                        <a:pt x="672" y="388"/>
                      </a:lnTo>
                      <a:lnTo>
                        <a:pt x="672" y="432"/>
                      </a:lnTo>
                      <a:lnTo>
                        <a:pt x="648" y="468"/>
                      </a:lnTo>
                      <a:lnTo>
                        <a:pt x="598" y="420"/>
                      </a:lnTo>
                      <a:lnTo>
                        <a:pt x="450" y="420"/>
                      </a:lnTo>
                      <a:lnTo>
                        <a:pt x="420" y="468"/>
                      </a:lnTo>
                      <a:lnTo>
                        <a:pt x="322" y="468"/>
                      </a:lnTo>
                      <a:lnTo>
                        <a:pt x="296" y="494"/>
                      </a:lnTo>
                      <a:lnTo>
                        <a:pt x="238" y="436"/>
                      </a:lnTo>
                      <a:lnTo>
                        <a:pt x="192" y="434"/>
                      </a:lnTo>
                      <a:lnTo>
                        <a:pt x="134" y="366"/>
                      </a:lnTo>
                      <a:lnTo>
                        <a:pt x="22" y="340"/>
                      </a:lnTo>
                      <a:lnTo>
                        <a:pt x="2" y="294"/>
                      </a:lnTo>
                      <a:lnTo>
                        <a:pt x="18" y="274"/>
                      </a:lnTo>
                      <a:lnTo>
                        <a:pt x="0" y="244"/>
                      </a:lnTo>
                      <a:lnTo>
                        <a:pt x="26" y="236"/>
                      </a:lnTo>
                      <a:lnTo>
                        <a:pt x="68" y="242"/>
                      </a:lnTo>
                      <a:lnTo>
                        <a:pt x="76" y="152"/>
                      </a:lnTo>
                      <a:lnTo>
                        <a:pt x="68" y="82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2" name="Freeform 230"/>
                <p:cNvSpPr>
                  <a:spLocks/>
                </p:cNvSpPr>
                <p:nvPr/>
              </p:nvSpPr>
              <p:spPr bwMode="auto">
                <a:xfrm>
                  <a:off x="7864475" y="2441575"/>
                  <a:ext cx="727075" cy="1162050"/>
                </a:xfrm>
                <a:custGeom>
                  <a:avLst/>
                  <a:gdLst>
                    <a:gd name="T0" fmla="*/ 388 w 458"/>
                    <a:gd name="T1" fmla="*/ 502 h 732"/>
                    <a:gd name="T2" fmla="*/ 398 w 458"/>
                    <a:gd name="T3" fmla="*/ 442 h 732"/>
                    <a:gd name="T4" fmla="*/ 430 w 458"/>
                    <a:gd name="T5" fmla="*/ 390 h 732"/>
                    <a:gd name="T6" fmla="*/ 396 w 458"/>
                    <a:gd name="T7" fmla="*/ 358 h 732"/>
                    <a:gd name="T8" fmla="*/ 410 w 458"/>
                    <a:gd name="T9" fmla="*/ 296 h 732"/>
                    <a:gd name="T10" fmla="*/ 458 w 458"/>
                    <a:gd name="T11" fmla="*/ 228 h 732"/>
                    <a:gd name="T12" fmla="*/ 436 w 458"/>
                    <a:gd name="T13" fmla="*/ 188 h 732"/>
                    <a:gd name="T14" fmla="*/ 378 w 458"/>
                    <a:gd name="T15" fmla="*/ 156 h 732"/>
                    <a:gd name="T16" fmla="*/ 376 w 458"/>
                    <a:gd name="T17" fmla="*/ 126 h 732"/>
                    <a:gd name="T18" fmla="*/ 346 w 458"/>
                    <a:gd name="T19" fmla="*/ 100 h 732"/>
                    <a:gd name="T20" fmla="*/ 284 w 458"/>
                    <a:gd name="T21" fmla="*/ 100 h 732"/>
                    <a:gd name="T22" fmla="*/ 258 w 458"/>
                    <a:gd name="T23" fmla="*/ 70 h 732"/>
                    <a:gd name="T24" fmla="*/ 260 w 458"/>
                    <a:gd name="T25" fmla="*/ 24 h 732"/>
                    <a:gd name="T26" fmla="*/ 248 w 458"/>
                    <a:gd name="T27" fmla="*/ 0 h 732"/>
                    <a:gd name="T28" fmla="*/ 194 w 458"/>
                    <a:gd name="T29" fmla="*/ 0 h 732"/>
                    <a:gd name="T30" fmla="*/ 124 w 458"/>
                    <a:gd name="T31" fmla="*/ 32 h 732"/>
                    <a:gd name="T32" fmla="*/ 110 w 458"/>
                    <a:gd name="T33" fmla="*/ 98 h 732"/>
                    <a:gd name="T34" fmla="*/ 72 w 458"/>
                    <a:gd name="T35" fmla="*/ 170 h 732"/>
                    <a:gd name="T36" fmla="*/ 60 w 458"/>
                    <a:gd name="T37" fmla="*/ 240 h 732"/>
                    <a:gd name="T38" fmla="*/ 80 w 458"/>
                    <a:gd name="T39" fmla="*/ 272 h 732"/>
                    <a:gd name="T40" fmla="*/ 0 w 458"/>
                    <a:gd name="T41" fmla="*/ 338 h 732"/>
                    <a:gd name="T42" fmla="*/ 0 w 458"/>
                    <a:gd name="T43" fmla="*/ 384 h 732"/>
                    <a:gd name="T44" fmla="*/ 20 w 458"/>
                    <a:gd name="T45" fmla="*/ 430 h 732"/>
                    <a:gd name="T46" fmla="*/ 28 w 458"/>
                    <a:gd name="T47" fmla="*/ 488 h 732"/>
                    <a:gd name="T48" fmla="*/ 48 w 458"/>
                    <a:gd name="T49" fmla="*/ 508 h 732"/>
                    <a:gd name="T50" fmla="*/ 4 w 458"/>
                    <a:gd name="T51" fmla="*/ 538 h 732"/>
                    <a:gd name="T52" fmla="*/ 36 w 458"/>
                    <a:gd name="T53" fmla="*/ 604 h 732"/>
                    <a:gd name="T54" fmla="*/ 72 w 458"/>
                    <a:gd name="T55" fmla="*/ 674 h 732"/>
                    <a:gd name="T56" fmla="*/ 72 w 458"/>
                    <a:gd name="T57" fmla="*/ 710 h 732"/>
                    <a:gd name="T58" fmla="*/ 118 w 458"/>
                    <a:gd name="T59" fmla="*/ 730 h 732"/>
                    <a:gd name="T60" fmla="*/ 154 w 458"/>
                    <a:gd name="T61" fmla="*/ 728 h 732"/>
                    <a:gd name="T62" fmla="*/ 186 w 458"/>
                    <a:gd name="T63" fmla="*/ 714 h 732"/>
                    <a:gd name="T64" fmla="*/ 206 w 458"/>
                    <a:gd name="T65" fmla="*/ 732 h 732"/>
                    <a:gd name="T66" fmla="*/ 254 w 458"/>
                    <a:gd name="T67" fmla="*/ 692 h 732"/>
                    <a:gd name="T68" fmla="*/ 242 w 458"/>
                    <a:gd name="T69" fmla="*/ 664 h 732"/>
                    <a:gd name="T70" fmla="*/ 274 w 458"/>
                    <a:gd name="T71" fmla="*/ 626 h 732"/>
                    <a:gd name="T72" fmla="*/ 282 w 458"/>
                    <a:gd name="T73" fmla="*/ 566 h 732"/>
                    <a:gd name="T74" fmla="*/ 318 w 458"/>
                    <a:gd name="T75" fmla="*/ 568 h 732"/>
                    <a:gd name="T76" fmla="*/ 292 w 458"/>
                    <a:gd name="T77" fmla="*/ 516 h 732"/>
                    <a:gd name="T78" fmla="*/ 336 w 458"/>
                    <a:gd name="T79" fmla="*/ 514 h 732"/>
                    <a:gd name="T80" fmla="*/ 356 w 458"/>
                    <a:gd name="T81" fmla="*/ 534 h 732"/>
                    <a:gd name="T82" fmla="*/ 388 w 458"/>
                    <a:gd name="T83" fmla="*/ 502 h 7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58" h="732">
                      <a:moveTo>
                        <a:pt x="388" y="502"/>
                      </a:moveTo>
                      <a:lnTo>
                        <a:pt x="398" y="442"/>
                      </a:lnTo>
                      <a:lnTo>
                        <a:pt x="430" y="390"/>
                      </a:lnTo>
                      <a:lnTo>
                        <a:pt x="396" y="358"/>
                      </a:lnTo>
                      <a:lnTo>
                        <a:pt x="410" y="296"/>
                      </a:lnTo>
                      <a:lnTo>
                        <a:pt x="458" y="228"/>
                      </a:lnTo>
                      <a:lnTo>
                        <a:pt x="436" y="188"/>
                      </a:lnTo>
                      <a:lnTo>
                        <a:pt x="378" y="156"/>
                      </a:lnTo>
                      <a:lnTo>
                        <a:pt x="376" y="126"/>
                      </a:lnTo>
                      <a:lnTo>
                        <a:pt x="346" y="100"/>
                      </a:lnTo>
                      <a:lnTo>
                        <a:pt x="284" y="100"/>
                      </a:lnTo>
                      <a:lnTo>
                        <a:pt x="258" y="70"/>
                      </a:lnTo>
                      <a:lnTo>
                        <a:pt x="260" y="24"/>
                      </a:lnTo>
                      <a:lnTo>
                        <a:pt x="248" y="0"/>
                      </a:lnTo>
                      <a:lnTo>
                        <a:pt x="194" y="0"/>
                      </a:lnTo>
                      <a:lnTo>
                        <a:pt x="124" y="32"/>
                      </a:lnTo>
                      <a:lnTo>
                        <a:pt x="110" y="98"/>
                      </a:lnTo>
                      <a:lnTo>
                        <a:pt x="72" y="170"/>
                      </a:lnTo>
                      <a:lnTo>
                        <a:pt x="60" y="240"/>
                      </a:lnTo>
                      <a:lnTo>
                        <a:pt x="80" y="272"/>
                      </a:lnTo>
                      <a:lnTo>
                        <a:pt x="0" y="338"/>
                      </a:lnTo>
                      <a:lnTo>
                        <a:pt x="0" y="384"/>
                      </a:lnTo>
                      <a:lnTo>
                        <a:pt x="20" y="430"/>
                      </a:lnTo>
                      <a:lnTo>
                        <a:pt x="28" y="488"/>
                      </a:lnTo>
                      <a:lnTo>
                        <a:pt x="48" y="508"/>
                      </a:lnTo>
                      <a:lnTo>
                        <a:pt x="4" y="538"/>
                      </a:lnTo>
                      <a:lnTo>
                        <a:pt x="36" y="604"/>
                      </a:lnTo>
                      <a:lnTo>
                        <a:pt x="72" y="674"/>
                      </a:lnTo>
                      <a:lnTo>
                        <a:pt x="72" y="710"/>
                      </a:lnTo>
                      <a:lnTo>
                        <a:pt x="118" y="730"/>
                      </a:lnTo>
                      <a:lnTo>
                        <a:pt x="154" y="728"/>
                      </a:lnTo>
                      <a:lnTo>
                        <a:pt x="186" y="714"/>
                      </a:lnTo>
                      <a:lnTo>
                        <a:pt x="206" y="732"/>
                      </a:lnTo>
                      <a:lnTo>
                        <a:pt x="254" y="692"/>
                      </a:lnTo>
                      <a:lnTo>
                        <a:pt x="242" y="664"/>
                      </a:lnTo>
                      <a:lnTo>
                        <a:pt x="274" y="626"/>
                      </a:lnTo>
                      <a:lnTo>
                        <a:pt x="282" y="566"/>
                      </a:lnTo>
                      <a:lnTo>
                        <a:pt x="318" y="568"/>
                      </a:lnTo>
                      <a:lnTo>
                        <a:pt x="292" y="516"/>
                      </a:lnTo>
                      <a:lnTo>
                        <a:pt x="336" y="514"/>
                      </a:lnTo>
                      <a:lnTo>
                        <a:pt x="356" y="534"/>
                      </a:lnTo>
                      <a:lnTo>
                        <a:pt x="388" y="502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3" name="Freeform 231"/>
                <p:cNvSpPr>
                  <a:spLocks/>
                </p:cNvSpPr>
                <p:nvPr/>
              </p:nvSpPr>
              <p:spPr bwMode="auto">
                <a:xfrm>
                  <a:off x="3441700" y="4064000"/>
                  <a:ext cx="854075" cy="977900"/>
                </a:xfrm>
                <a:custGeom>
                  <a:avLst/>
                  <a:gdLst>
                    <a:gd name="T0" fmla="*/ 4 w 538"/>
                    <a:gd name="T1" fmla="*/ 500 h 616"/>
                    <a:gd name="T2" fmla="*/ 24 w 538"/>
                    <a:gd name="T3" fmla="*/ 452 h 616"/>
                    <a:gd name="T4" fmla="*/ 0 w 538"/>
                    <a:gd name="T5" fmla="*/ 404 h 616"/>
                    <a:gd name="T6" fmla="*/ 38 w 538"/>
                    <a:gd name="T7" fmla="*/ 384 h 616"/>
                    <a:gd name="T8" fmla="*/ 8 w 538"/>
                    <a:gd name="T9" fmla="*/ 350 h 616"/>
                    <a:gd name="T10" fmla="*/ 32 w 538"/>
                    <a:gd name="T11" fmla="*/ 328 h 616"/>
                    <a:gd name="T12" fmla="*/ 32 w 538"/>
                    <a:gd name="T13" fmla="*/ 298 h 616"/>
                    <a:gd name="T14" fmla="*/ 60 w 538"/>
                    <a:gd name="T15" fmla="*/ 276 h 616"/>
                    <a:gd name="T16" fmla="*/ 96 w 538"/>
                    <a:gd name="T17" fmla="*/ 220 h 616"/>
                    <a:gd name="T18" fmla="*/ 68 w 538"/>
                    <a:gd name="T19" fmla="*/ 174 h 616"/>
                    <a:gd name="T20" fmla="*/ 74 w 538"/>
                    <a:gd name="T21" fmla="*/ 112 h 616"/>
                    <a:gd name="T22" fmla="*/ 74 w 538"/>
                    <a:gd name="T23" fmla="*/ 76 h 616"/>
                    <a:gd name="T24" fmla="*/ 62 w 538"/>
                    <a:gd name="T25" fmla="*/ 32 h 616"/>
                    <a:gd name="T26" fmla="*/ 84 w 538"/>
                    <a:gd name="T27" fmla="*/ 0 h 616"/>
                    <a:gd name="T28" fmla="*/ 194 w 538"/>
                    <a:gd name="T29" fmla="*/ 4 h 616"/>
                    <a:gd name="T30" fmla="*/ 230 w 538"/>
                    <a:gd name="T31" fmla="*/ 22 h 616"/>
                    <a:gd name="T32" fmla="*/ 300 w 538"/>
                    <a:gd name="T33" fmla="*/ 76 h 616"/>
                    <a:gd name="T34" fmla="*/ 270 w 538"/>
                    <a:gd name="T35" fmla="*/ 112 h 616"/>
                    <a:gd name="T36" fmla="*/ 284 w 538"/>
                    <a:gd name="T37" fmla="*/ 144 h 616"/>
                    <a:gd name="T38" fmla="*/ 304 w 538"/>
                    <a:gd name="T39" fmla="*/ 186 h 616"/>
                    <a:gd name="T40" fmla="*/ 278 w 538"/>
                    <a:gd name="T41" fmla="*/ 272 h 616"/>
                    <a:gd name="T42" fmla="*/ 306 w 538"/>
                    <a:gd name="T43" fmla="*/ 300 h 616"/>
                    <a:gd name="T44" fmla="*/ 328 w 538"/>
                    <a:gd name="T45" fmla="*/ 370 h 616"/>
                    <a:gd name="T46" fmla="*/ 352 w 538"/>
                    <a:gd name="T47" fmla="*/ 390 h 616"/>
                    <a:gd name="T48" fmla="*/ 390 w 538"/>
                    <a:gd name="T49" fmla="*/ 456 h 616"/>
                    <a:gd name="T50" fmla="*/ 436 w 538"/>
                    <a:gd name="T51" fmla="*/ 458 h 616"/>
                    <a:gd name="T52" fmla="*/ 458 w 538"/>
                    <a:gd name="T53" fmla="*/ 490 h 616"/>
                    <a:gd name="T54" fmla="*/ 538 w 538"/>
                    <a:gd name="T55" fmla="*/ 510 h 616"/>
                    <a:gd name="T56" fmla="*/ 518 w 538"/>
                    <a:gd name="T57" fmla="*/ 550 h 616"/>
                    <a:gd name="T58" fmla="*/ 510 w 538"/>
                    <a:gd name="T59" fmla="*/ 594 h 616"/>
                    <a:gd name="T60" fmla="*/ 482 w 538"/>
                    <a:gd name="T61" fmla="*/ 616 h 616"/>
                    <a:gd name="T62" fmla="*/ 414 w 538"/>
                    <a:gd name="T63" fmla="*/ 606 h 616"/>
                    <a:gd name="T64" fmla="*/ 380 w 538"/>
                    <a:gd name="T65" fmla="*/ 614 h 616"/>
                    <a:gd name="T66" fmla="*/ 330 w 538"/>
                    <a:gd name="T67" fmla="*/ 590 h 616"/>
                    <a:gd name="T68" fmla="*/ 296 w 538"/>
                    <a:gd name="T69" fmla="*/ 554 h 616"/>
                    <a:gd name="T70" fmla="*/ 264 w 538"/>
                    <a:gd name="T71" fmla="*/ 542 h 616"/>
                    <a:gd name="T72" fmla="*/ 218 w 538"/>
                    <a:gd name="T73" fmla="*/ 560 h 616"/>
                    <a:gd name="T74" fmla="*/ 206 w 538"/>
                    <a:gd name="T75" fmla="*/ 580 h 616"/>
                    <a:gd name="T76" fmla="*/ 162 w 538"/>
                    <a:gd name="T77" fmla="*/ 568 h 616"/>
                    <a:gd name="T78" fmla="*/ 148 w 538"/>
                    <a:gd name="T79" fmla="*/ 540 h 616"/>
                    <a:gd name="T80" fmla="*/ 94 w 538"/>
                    <a:gd name="T81" fmla="*/ 542 h 616"/>
                    <a:gd name="T82" fmla="*/ 58 w 538"/>
                    <a:gd name="T83" fmla="*/ 550 h 616"/>
                    <a:gd name="T84" fmla="*/ 52 w 538"/>
                    <a:gd name="T85" fmla="*/ 512 h 616"/>
                    <a:gd name="T86" fmla="*/ 4 w 538"/>
                    <a:gd name="T87" fmla="*/ 500 h 6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538" h="616">
                      <a:moveTo>
                        <a:pt x="4" y="500"/>
                      </a:moveTo>
                      <a:lnTo>
                        <a:pt x="24" y="452"/>
                      </a:lnTo>
                      <a:lnTo>
                        <a:pt x="0" y="404"/>
                      </a:lnTo>
                      <a:lnTo>
                        <a:pt x="38" y="384"/>
                      </a:lnTo>
                      <a:lnTo>
                        <a:pt x="8" y="350"/>
                      </a:lnTo>
                      <a:lnTo>
                        <a:pt x="32" y="328"/>
                      </a:lnTo>
                      <a:lnTo>
                        <a:pt x="32" y="298"/>
                      </a:lnTo>
                      <a:lnTo>
                        <a:pt x="60" y="276"/>
                      </a:lnTo>
                      <a:lnTo>
                        <a:pt x="96" y="220"/>
                      </a:lnTo>
                      <a:lnTo>
                        <a:pt x="68" y="174"/>
                      </a:lnTo>
                      <a:lnTo>
                        <a:pt x="74" y="112"/>
                      </a:lnTo>
                      <a:lnTo>
                        <a:pt x="74" y="76"/>
                      </a:lnTo>
                      <a:lnTo>
                        <a:pt x="62" y="32"/>
                      </a:lnTo>
                      <a:lnTo>
                        <a:pt x="84" y="0"/>
                      </a:lnTo>
                      <a:lnTo>
                        <a:pt x="194" y="4"/>
                      </a:lnTo>
                      <a:lnTo>
                        <a:pt x="230" y="22"/>
                      </a:lnTo>
                      <a:lnTo>
                        <a:pt x="300" y="76"/>
                      </a:lnTo>
                      <a:lnTo>
                        <a:pt x="270" y="112"/>
                      </a:lnTo>
                      <a:lnTo>
                        <a:pt x="284" y="144"/>
                      </a:lnTo>
                      <a:lnTo>
                        <a:pt x="304" y="186"/>
                      </a:lnTo>
                      <a:lnTo>
                        <a:pt x="278" y="272"/>
                      </a:lnTo>
                      <a:lnTo>
                        <a:pt x="306" y="300"/>
                      </a:lnTo>
                      <a:lnTo>
                        <a:pt x="328" y="370"/>
                      </a:lnTo>
                      <a:lnTo>
                        <a:pt x="352" y="390"/>
                      </a:lnTo>
                      <a:lnTo>
                        <a:pt x="390" y="456"/>
                      </a:lnTo>
                      <a:lnTo>
                        <a:pt x="436" y="458"/>
                      </a:lnTo>
                      <a:lnTo>
                        <a:pt x="458" y="490"/>
                      </a:lnTo>
                      <a:lnTo>
                        <a:pt x="538" y="510"/>
                      </a:lnTo>
                      <a:lnTo>
                        <a:pt x="518" y="550"/>
                      </a:lnTo>
                      <a:lnTo>
                        <a:pt x="510" y="594"/>
                      </a:lnTo>
                      <a:lnTo>
                        <a:pt x="482" y="616"/>
                      </a:lnTo>
                      <a:lnTo>
                        <a:pt x="414" y="606"/>
                      </a:lnTo>
                      <a:lnTo>
                        <a:pt x="380" y="614"/>
                      </a:lnTo>
                      <a:lnTo>
                        <a:pt x="330" y="590"/>
                      </a:lnTo>
                      <a:lnTo>
                        <a:pt x="296" y="554"/>
                      </a:lnTo>
                      <a:lnTo>
                        <a:pt x="264" y="542"/>
                      </a:lnTo>
                      <a:lnTo>
                        <a:pt x="218" y="560"/>
                      </a:lnTo>
                      <a:lnTo>
                        <a:pt x="206" y="580"/>
                      </a:lnTo>
                      <a:lnTo>
                        <a:pt x="162" y="568"/>
                      </a:lnTo>
                      <a:lnTo>
                        <a:pt x="148" y="540"/>
                      </a:lnTo>
                      <a:lnTo>
                        <a:pt x="94" y="542"/>
                      </a:lnTo>
                      <a:lnTo>
                        <a:pt x="58" y="550"/>
                      </a:lnTo>
                      <a:lnTo>
                        <a:pt x="52" y="512"/>
                      </a:lnTo>
                      <a:lnTo>
                        <a:pt x="4" y="50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4" name="Freeform 232"/>
                <p:cNvSpPr>
                  <a:spLocks/>
                </p:cNvSpPr>
                <p:nvPr/>
              </p:nvSpPr>
              <p:spPr bwMode="auto">
                <a:xfrm>
                  <a:off x="1597025" y="2009775"/>
                  <a:ext cx="685800" cy="863600"/>
                </a:xfrm>
                <a:custGeom>
                  <a:avLst/>
                  <a:gdLst>
                    <a:gd name="T0" fmla="*/ 374 w 432"/>
                    <a:gd name="T1" fmla="*/ 544 h 544"/>
                    <a:gd name="T2" fmla="*/ 344 w 432"/>
                    <a:gd name="T3" fmla="*/ 512 h 544"/>
                    <a:gd name="T4" fmla="*/ 302 w 432"/>
                    <a:gd name="T5" fmla="*/ 490 h 544"/>
                    <a:gd name="T6" fmla="*/ 262 w 432"/>
                    <a:gd name="T7" fmla="*/ 514 h 544"/>
                    <a:gd name="T8" fmla="*/ 236 w 432"/>
                    <a:gd name="T9" fmla="*/ 496 h 544"/>
                    <a:gd name="T10" fmla="*/ 198 w 432"/>
                    <a:gd name="T11" fmla="*/ 518 h 544"/>
                    <a:gd name="T12" fmla="*/ 168 w 432"/>
                    <a:gd name="T13" fmla="*/ 478 h 544"/>
                    <a:gd name="T14" fmla="*/ 134 w 432"/>
                    <a:gd name="T15" fmla="*/ 434 h 544"/>
                    <a:gd name="T16" fmla="*/ 90 w 432"/>
                    <a:gd name="T17" fmla="*/ 414 h 544"/>
                    <a:gd name="T18" fmla="*/ 120 w 432"/>
                    <a:gd name="T19" fmla="*/ 350 h 544"/>
                    <a:gd name="T20" fmla="*/ 98 w 432"/>
                    <a:gd name="T21" fmla="*/ 326 h 544"/>
                    <a:gd name="T22" fmla="*/ 108 w 432"/>
                    <a:gd name="T23" fmla="*/ 278 h 544"/>
                    <a:gd name="T24" fmla="*/ 82 w 432"/>
                    <a:gd name="T25" fmla="*/ 248 h 544"/>
                    <a:gd name="T26" fmla="*/ 74 w 432"/>
                    <a:gd name="T27" fmla="*/ 216 h 544"/>
                    <a:gd name="T28" fmla="*/ 28 w 432"/>
                    <a:gd name="T29" fmla="*/ 204 h 544"/>
                    <a:gd name="T30" fmla="*/ 0 w 432"/>
                    <a:gd name="T31" fmla="*/ 192 h 544"/>
                    <a:gd name="T32" fmla="*/ 20 w 432"/>
                    <a:gd name="T33" fmla="*/ 126 h 544"/>
                    <a:gd name="T34" fmla="*/ 106 w 432"/>
                    <a:gd name="T35" fmla="*/ 80 h 544"/>
                    <a:gd name="T36" fmla="*/ 106 w 432"/>
                    <a:gd name="T37" fmla="*/ 50 h 544"/>
                    <a:gd name="T38" fmla="*/ 132 w 432"/>
                    <a:gd name="T39" fmla="*/ 24 h 544"/>
                    <a:gd name="T40" fmla="*/ 194 w 432"/>
                    <a:gd name="T41" fmla="*/ 14 h 544"/>
                    <a:gd name="T42" fmla="*/ 272 w 432"/>
                    <a:gd name="T43" fmla="*/ 0 h 544"/>
                    <a:gd name="T44" fmla="*/ 254 w 432"/>
                    <a:gd name="T45" fmla="*/ 22 h 544"/>
                    <a:gd name="T46" fmla="*/ 270 w 432"/>
                    <a:gd name="T47" fmla="*/ 54 h 544"/>
                    <a:gd name="T48" fmla="*/ 254 w 432"/>
                    <a:gd name="T49" fmla="*/ 88 h 544"/>
                    <a:gd name="T50" fmla="*/ 272 w 432"/>
                    <a:gd name="T51" fmla="*/ 118 h 544"/>
                    <a:gd name="T52" fmla="*/ 262 w 432"/>
                    <a:gd name="T53" fmla="*/ 150 h 544"/>
                    <a:gd name="T54" fmla="*/ 290 w 432"/>
                    <a:gd name="T55" fmla="*/ 194 h 544"/>
                    <a:gd name="T56" fmla="*/ 330 w 432"/>
                    <a:gd name="T57" fmla="*/ 210 h 544"/>
                    <a:gd name="T58" fmla="*/ 350 w 432"/>
                    <a:gd name="T59" fmla="*/ 242 h 544"/>
                    <a:gd name="T60" fmla="*/ 348 w 432"/>
                    <a:gd name="T61" fmla="*/ 304 h 544"/>
                    <a:gd name="T62" fmla="*/ 396 w 432"/>
                    <a:gd name="T63" fmla="*/ 324 h 544"/>
                    <a:gd name="T64" fmla="*/ 414 w 432"/>
                    <a:gd name="T65" fmla="*/ 366 h 544"/>
                    <a:gd name="T66" fmla="*/ 432 w 432"/>
                    <a:gd name="T67" fmla="*/ 430 h 544"/>
                    <a:gd name="T68" fmla="*/ 402 w 432"/>
                    <a:gd name="T69" fmla="*/ 464 h 544"/>
                    <a:gd name="T70" fmla="*/ 402 w 432"/>
                    <a:gd name="T71" fmla="*/ 524 h 544"/>
                    <a:gd name="T72" fmla="*/ 374 w 432"/>
                    <a:gd name="T73" fmla="*/ 544 h 5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432" h="544">
                      <a:moveTo>
                        <a:pt x="374" y="544"/>
                      </a:moveTo>
                      <a:lnTo>
                        <a:pt x="344" y="512"/>
                      </a:lnTo>
                      <a:lnTo>
                        <a:pt x="302" y="490"/>
                      </a:lnTo>
                      <a:lnTo>
                        <a:pt x="262" y="514"/>
                      </a:lnTo>
                      <a:lnTo>
                        <a:pt x="236" y="496"/>
                      </a:lnTo>
                      <a:lnTo>
                        <a:pt x="198" y="518"/>
                      </a:lnTo>
                      <a:lnTo>
                        <a:pt x="168" y="478"/>
                      </a:lnTo>
                      <a:lnTo>
                        <a:pt x="134" y="434"/>
                      </a:lnTo>
                      <a:lnTo>
                        <a:pt x="90" y="414"/>
                      </a:lnTo>
                      <a:lnTo>
                        <a:pt x="120" y="350"/>
                      </a:lnTo>
                      <a:lnTo>
                        <a:pt x="98" y="326"/>
                      </a:lnTo>
                      <a:lnTo>
                        <a:pt x="108" y="278"/>
                      </a:lnTo>
                      <a:lnTo>
                        <a:pt x="82" y="248"/>
                      </a:lnTo>
                      <a:lnTo>
                        <a:pt x="74" y="216"/>
                      </a:lnTo>
                      <a:lnTo>
                        <a:pt x="28" y="204"/>
                      </a:lnTo>
                      <a:lnTo>
                        <a:pt x="0" y="192"/>
                      </a:lnTo>
                      <a:lnTo>
                        <a:pt x="20" y="126"/>
                      </a:lnTo>
                      <a:lnTo>
                        <a:pt x="106" y="80"/>
                      </a:lnTo>
                      <a:lnTo>
                        <a:pt x="106" y="50"/>
                      </a:lnTo>
                      <a:lnTo>
                        <a:pt x="132" y="24"/>
                      </a:lnTo>
                      <a:lnTo>
                        <a:pt x="194" y="14"/>
                      </a:lnTo>
                      <a:lnTo>
                        <a:pt x="272" y="0"/>
                      </a:lnTo>
                      <a:lnTo>
                        <a:pt x="254" y="22"/>
                      </a:lnTo>
                      <a:lnTo>
                        <a:pt x="270" y="54"/>
                      </a:lnTo>
                      <a:lnTo>
                        <a:pt x="254" y="88"/>
                      </a:lnTo>
                      <a:lnTo>
                        <a:pt x="272" y="118"/>
                      </a:lnTo>
                      <a:lnTo>
                        <a:pt x="262" y="150"/>
                      </a:lnTo>
                      <a:lnTo>
                        <a:pt x="290" y="194"/>
                      </a:lnTo>
                      <a:lnTo>
                        <a:pt x="330" y="210"/>
                      </a:lnTo>
                      <a:lnTo>
                        <a:pt x="350" y="242"/>
                      </a:lnTo>
                      <a:lnTo>
                        <a:pt x="348" y="304"/>
                      </a:lnTo>
                      <a:lnTo>
                        <a:pt x="396" y="324"/>
                      </a:lnTo>
                      <a:lnTo>
                        <a:pt x="414" y="366"/>
                      </a:lnTo>
                      <a:lnTo>
                        <a:pt x="432" y="430"/>
                      </a:lnTo>
                      <a:lnTo>
                        <a:pt x="402" y="464"/>
                      </a:lnTo>
                      <a:lnTo>
                        <a:pt x="402" y="524"/>
                      </a:lnTo>
                      <a:lnTo>
                        <a:pt x="374" y="544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5" name="Freeform 233"/>
                <p:cNvSpPr>
                  <a:spLocks/>
                </p:cNvSpPr>
                <p:nvPr/>
              </p:nvSpPr>
              <p:spPr bwMode="auto">
                <a:xfrm>
                  <a:off x="5502275" y="1193800"/>
                  <a:ext cx="752475" cy="739775"/>
                </a:xfrm>
                <a:custGeom>
                  <a:avLst/>
                  <a:gdLst>
                    <a:gd name="T0" fmla="*/ 252 w 474"/>
                    <a:gd name="T1" fmla="*/ 108 h 466"/>
                    <a:gd name="T2" fmla="*/ 240 w 474"/>
                    <a:gd name="T3" fmla="*/ 66 h 466"/>
                    <a:gd name="T4" fmla="*/ 264 w 474"/>
                    <a:gd name="T5" fmla="*/ 44 h 466"/>
                    <a:gd name="T6" fmla="*/ 312 w 474"/>
                    <a:gd name="T7" fmla="*/ 0 h 466"/>
                    <a:gd name="T8" fmla="*/ 376 w 474"/>
                    <a:gd name="T9" fmla="*/ 28 h 466"/>
                    <a:gd name="T10" fmla="*/ 424 w 474"/>
                    <a:gd name="T11" fmla="*/ 82 h 466"/>
                    <a:gd name="T12" fmla="*/ 408 w 474"/>
                    <a:gd name="T13" fmla="*/ 146 h 466"/>
                    <a:gd name="T14" fmla="*/ 434 w 474"/>
                    <a:gd name="T15" fmla="*/ 208 h 466"/>
                    <a:gd name="T16" fmla="*/ 422 w 474"/>
                    <a:gd name="T17" fmla="*/ 240 h 466"/>
                    <a:gd name="T18" fmla="*/ 452 w 474"/>
                    <a:gd name="T19" fmla="*/ 270 h 466"/>
                    <a:gd name="T20" fmla="*/ 428 w 474"/>
                    <a:gd name="T21" fmla="*/ 318 h 466"/>
                    <a:gd name="T22" fmla="*/ 474 w 474"/>
                    <a:gd name="T23" fmla="*/ 364 h 466"/>
                    <a:gd name="T24" fmla="*/ 474 w 474"/>
                    <a:gd name="T25" fmla="*/ 392 h 466"/>
                    <a:gd name="T26" fmla="*/ 396 w 474"/>
                    <a:gd name="T27" fmla="*/ 410 h 466"/>
                    <a:gd name="T28" fmla="*/ 360 w 474"/>
                    <a:gd name="T29" fmla="*/ 374 h 466"/>
                    <a:gd name="T30" fmla="*/ 314 w 474"/>
                    <a:gd name="T31" fmla="*/ 404 h 466"/>
                    <a:gd name="T32" fmla="*/ 314 w 474"/>
                    <a:gd name="T33" fmla="*/ 444 h 466"/>
                    <a:gd name="T34" fmla="*/ 274 w 474"/>
                    <a:gd name="T35" fmla="*/ 466 h 466"/>
                    <a:gd name="T36" fmla="*/ 248 w 474"/>
                    <a:gd name="T37" fmla="*/ 428 h 466"/>
                    <a:gd name="T38" fmla="*/ 162 w 474"/>
                    <a:gd name="T39" fmla="*/ 398 h 466"/>
                    <a:gd name="T40" fmla="*/ 104 w 474"/>
                    <a:gd name="T41" fmla="*/ 434 h 466"/>
                    <a:gd name="T42" fmla="*/ 40 w 474"/>
                    <a:gd name="T43" fmla="*/ 394 h 466"/>
                    <a:gd name="T44" fmla="*/ 0 w 474"/>
                    <a:gd name="T45" fmla="*/ 376 h 466"/>
                    <a:gd name="T46" fmla="*/ 0 w 474"/>
                    <a:gd name="T47" fmla="*/ 346 h 466"/>
                    <a:gd name="T48" fmla="*/ 8 w 474"/>
                    <a:gd name="T49" fmla="*/ 296 h 466"/>
                    <a:gd name="T50" fmla="*/ 28 w 474"/>
                    <a:gd name="T51" fmla="*/ 272 h 466"/>
                    <a:gd name="T52" fmla="*/ 80 w 474"/>
                    <a:gd name="T53" fmla="*/ 270 h 466"/>
                    <a:gd name="T54" fmla="*/ 128 w 474"/>
                    <a:gd name="T55" fmla="*/ 276 h 466"/>
                    <a:gd name="T56" fmla="*/ 146 w 474"/>
                    <a:gd name="T57" fmla="*/ 250 h 466"/>
                    <a:gd name="T58" fmla="*/ 172 w 474"/>
                    <a:gd name="T59" fmla="*/ 250 h 466"/>
                    <a:gd name="T60" fmla="*/ 208 w 474"/>
                    <a:gd name="T61" fmla="*/ 220 h 466"/>
                    <a:gd name="T62" fmla="*/ 208 w 474"/>
                    <a:gd name="T63" fmla="*/ 192 h 466"/>
                    <a:gd name="T64" fmla="*/ 248 w 474"/>
                    <a:gd name="T65" fmla="*/ 172 h 466"/>
                    <a:gd name="T66" fmla="*/ 252 w 474"/>
                    <a:gd name="T67" fmla="*/ 108 h 466"/>
                    <a:gd name="T68" fmla="*/ 240 w 474"/>
                    <a:gd name="T69" fmla="*/ 66 h 466"/>
                    <a:gd name="T70" fmla="*/ 252 w 474"/>
                    <a:gd name="T71" fmla="*/ 108 h 4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474" h="466">
                      <a:moveTo>
                        <a:pt x="252" y="108"/>
                      </a:moveTo>
                      <a:lnTo>
                        <a:pt x="240" y="66"/>
                      </a:lnTo>
                      <a:lnTo>
                        <a:pt x="264" y="44"/>
                      </a:lnTo>
                      <a:lnTo>
                        <a:pt x="312" y="0"/>
                      </a:lnTo>
                      <a:lnTo>
                        <a:pt x="376" y="28"/>
                      </a:lnTo>
                      <a:lnTo>
                        <a:pt x="424" y="82"/>
                      </a:lnTo>
                      <a:lnTo>
                        <a:pt x="408" y="146"/>
                      </a:lnTo>
                      <a:lnTo>
                        <a:pt x="434" y="208"/>
                      </a:lnTo>
                      <a:lnTo>
                        <a:pt x="422" y="240"/>
                      </a:lnTo>
                      <a:lnTo>
                        <a:pt x="452" y="270"/>
                      </a:lnTo>
                      <a:lnTo>
                        <a:pt x="428" y="318"/>
                      </a:lnTo>
                      <a:lnTo>
                        <a:pt x="474" y="364"/>
                      </a:lnTo>
                      <a:lnTo>
                        <a:pt x="474" y="392"/>
                      </a:lnTo>
                      <a:lnTo>
                        <a:pt x="396" y="410"/>
                      </a:lnTo>
                      <a:lnTo>
                        <a:pt x="360" y="374"/>
                      </a:lnTo>
                      <a:lnTo>
                        <a:pt x="314" y="404"/>
                      </a:lnTo>
                      <a:lnTo>
                        <a:pt x="314" y="444"/>
                      </a:lnTo>
                      <a:lnTo>
                        <a:pt x="274" y="466"/>
                      </a:lnTo>
                      <a:lnTo>
                        <a:pt x="248" y="428"/>
                      </a:lnTo>
                      <a:lnTo>
                        <a:pt x="162" y="398"/>
                      </a:lnTo>
                      <a:lnTo>
                        <a:pt x="104" y="434"/>
                      </a:lnTo>
                      <a:lnTo>
                        <a:pt x="40" y="394"/>
                      </a:lnTo>
                      <a:lnTo>
                        <a:pt x="0" y="376"/>
                      </a:lnTo>
                      <a:lnTo>
                        <a:pt x="0" y="346"/>
                      </a:lnTo>
                      <a:lnTo>
                        <a:pt x="8" y="296"/>
                      </a:lnTo>
                      <a:lnTo>
                        <a:pt x="28" y="272"/>
                      </a:lnTo>
                      <a:lnTo>
                        <a:pt x="80" y="270"/>
                      </a:lnTo>
                      <a:lnTo>
                        <a:pt x="128" y="276"/>
                      </a:lnTo>
                      <a:lnTo>
                        <a:pt x="146" y="250"/>
                      </a:lnTo>
                      <a:lnTo>
                        <a:pt x="172" y="250"/>
                      </a:lnTo>
                      <a:lnTo>
                        <a:pt x="208" y="220"/>
                      </a:lnTo>
                      <a:lnTo>
                        <a:pt x="208" y="192"/>
                      </a:lnTo>
                      <a:lnTo>
                        <a:pt x="248" y="172"/>
                      </a:lnTo>
                      <a:lnTo>
                        <a:pt x="252" y="108"/>
                      </a:lnTo>
                      <a:lnTo>
                        <a:pt x="240" y="66"/>
                      </a:lnTo>
                      <a:lnTo>
                        <a:pt x="252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6" name="Freeform 234"/>
                <p:cNvSpPr>
                  <a:spLocks/>
                </p:cNvSpPr>
                <p:nvPr/>
              </p:nvSpPr>
              <p:spPr bwMode="auto">
                <a:xfrm>
                  <a:off x="5502275" y="1193800"/>
                  <a:ext cx="752475" cy="739775"/>
                </a:xfrm>
                <a:custGeom>
                  <a:avLst/>
                  <a:gdLst>
                    <a:gd name="T0" fmla="*/ 252 w 474"/>
                    <a:gd name="T1" fmla="*/ 108 h 466"/>
                    <a:gd name="T2" fmla="*/ 240 w 474"/>
                    <a:gd name="T3" fmla="*/ 66 h 466"/>
                    <a:gd name="T4" fmla="*/ 264 w 474"/>
                    <a:gd name="T5" fmla="*/ 44 h 466"/>
                    <a:gd name="T6" fmla="*/ 312 w 474"/>
                    <a:gd name="T7" fmla="*/ 0 h 466"/>
                    <a:gd name="T8" fmla="*/ 376 w 474"/>
                    <a:gd name="T9" fmla="*/ 28 h 466"/>
                    <a:gd name="T10" fmla="*/ 424 w 474"/>
                    <a:gd name="T11" fmla="*/ 82 h 466"/>
                    <a:gd name="T12" fmla="*/ 408 w 474"/>
                    <a:gd name="T13" fmla="*/ 146 h 466"/>
                    <a:gd name="T14" fmla="*/ 434 w 474"/>
                    <a:gd name="T15" fmla="*/ 208 h 466"/>
                    <a:gd name="T16" fmla="*/ 422 w 474"/>
                    <a:gd name="T17" fmla="*/ 240 h 466"/>
                    <a:gd name="T18" fmla="*/ 452 w 474"/>
                    <a:gd name="T19" fmla="*/ 270 h 466"/>
                    <a:gd name="T20" fmla="*/ 428 w 474"/>
                    <a:gd name="T21" fmla="*/ 318 h 466"/>
                    <a:gd name="T22" fmla="*/ 474 w 474"/>
                    <a:gd name="T23" fmla="*/ 364 h 466"/>
                    <a:gd name="T24" fmla="*/ 474 w 474"/>
                    <a:gd name="T25" fmla="*/ 392 h 466"/>
                    <a:gd name="T26" fmla="*/ 396 w 474"/>
                    <a:gd name="T27" fmla="*/ 410 h 466"/>
                    <a:gd name="T28" fmla="*/ 360 w 474"/>
                    <a:gd name="T29" fmla="*/ 374 h 466"/>
                    <a:gd name="T30" fmla="*/ 314 w 474"/>
                    <a:gd name="T31" fmla="*/ 404 h 466"/>
                    <a:gd name="T32" fmla="*/ 314 w 474"/>
                    <a:gd name="T33" fmla="*/ 444 h 466"/>
                    <a:gd name="T34" fmla="*/ 274 w 474"/>
                    <a:gd name="T35" fmla="*/ 466 h 466"/>
                    <a:gd name="T36" fmla="*/ 248 w 474"/>
                    <a:gd name="T37" fmla="*/ 428 h 466"/>
                    <a:gd name="T38" fmla="*/ 162 w 474"/>
                    <a:gd name="T39" fmla="*/ 398 h 466"/>
                    <a:gd name="T40" fmla="*/ 104 w 474"/>
                    <a:gd name="T41" fmla="*/ 434 h 466"/>
                    <a:gd name="T42" fmla="*/ 40 w 474"/>
                    <a:gd name="T43" fmla="*/ 394 h 466"/>
                    <a:gd name="T44" fmla="*/ 0 w 474"/>
                    <a:gd name="T45" fmla="*/ 376 h 466"/>
                    <a:gd name="T46" fmla="*/ 0 w 474"/>
                    <a:gd name="T47" fmla="*/ 346 h 466"/>
                    <a:gd name="T48" fmla="*/ 8 w 474"/>
                    <a:gd name="T49" fmla="*/ 296 h 466"/>
                    <a:gd name="T50" fmla="*/ 28 w 474"/>
                    <a:gd name="T51" fmla="*/ 272 h 466"/>
                    <a:gd name="T52" fmla="*/ 80 w 474"/>
                    <a:gd name="T53" fmla="*/ 270 h 466"/>
                    <a:gd name="T54" fmla="*/ 128 w 474"/>
                    <a:gd name="T55" fmla="*/ 276 h 466"/>
                    <a:gd name="T56" fmla="*/ 146 w 474"/>
                    <a:gd name="T57" fmla="*/ 250 h 466"/>
                    <a:gd name="T58" fmla="*/ 172 w 474"/>
                    <a:gd name="T59" fmla="*/ 250 h 466"/>
                    <a:gd name="T60" fmla="*/ 208 w 474"/>
                    <a:gd name="T61" fmla="*/ 220 h 466"/>
                    <a:gd name="T62" fmla="*/ 208 w 474"/>
                    <a:gd name="T63" fmla="*/ 192 h 466"/>
                    <a:gd name="T64" fmla="*/ 248 w 474"/>
                    <a:gd name="T65" fmla="*/ 172 h 466"/>
                    <a:gd name="T66" fmla="*/ 252 w 474"/>
                    <a:gd name="T67" fmla="*/ 108 h 466"/>
                    <a:gd name="T68" fmla="*/ 240 w 474"/>
                    <a:gd name="T69" fmla="*/ 66 h 4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74" h="466">
                      <a:moveTo>
                        <a:pt x="252" y="108"/>
                      </a:moveTo>
                      <a:lnTo>
                        <a:pt x="240" y="66"/>
                      </a:lnTo>
                      <a:lnTo>
                        <a:pt x="264" y="44"/>
                      </a:lnTo>
                      <a:lnTo>
                        <a:pt x="312" y="0"/>
                      </a:lnTo>
                      <a:lnTo>
                        <a:pt x="376" y="28"/>
                      </a:lnTo>
                      <a:lnTo>
                        <a:pt x="424" y="82"/>
                      </a:lnTo>
                      <a:lnTo>
                        <a:pt x="408" y="146"/>
                      </a:lnTo>
                      <a:lnTo>
                        <a:pt x="434" y="208"/>
                      </a:lnTo>
                      <a:lnTo>
                        <a:pt x="422" y="240"/>
                      </a:lnTo>
                      <a:lnTo>
                        <a:pt x="452" y="270"/>
                      </a:lnTo>
                      <a:lnTo>
                        <a:pt x="428" y="318"/>
                      </a:lnTo>
                      <a:lnTo>
                        <a:pt x="474" y="364"/>
                      </a:lnTo>
                      <a:lnTo>
                        <a:pt x="474" y="392"/>
                      </a:lnTo>
                      <a:lnTo>
                        <a:pt x="396" y="410"/>
                      </a:lnTo>
                      <a:lnTo>
                        <a:pt x="360" y="374"/>
                      </a:lnTo>
                      <a:lnTo>
                        <a:pt x="314" y="404"/>
                      </a:lnTo>
                      <a:lnTo>
                        <a:pt x="314" y="444"/>
                      </a:lnTo>
                      <a:lnTo>
                        <a:pt x="274" y="466"/>
                      </a:lnTo>
                      <a:lnTo>
                        <a:pt x="248" y="428"/>
                      </a:lnTo>
                      <a:lnTo>
                        <a:pt x="162" y="398"/>
                      </a:lnTo>
                      <a:lnTo>
                        <a:pt x="104" y="434"/>
                      </a:lnTo>
                      <a:lnTo>
                        <a:pt x="40" y="394"/>
                      </a:lnTo>
                      <a:lnTo>
                        <a:pt x="0" y="376"/>
                      </a:lnTo>
                      <a:lnTo>
                        <a:pt x="0" y="346"/>
                      </a:lnTo>
                      <a:lnTo>
                        <a:pt x="8" y="296"/>
                      </a:lnTo>
                      <a:lnTo>
                        <a:pt x="28" y="272"/>
                      </a:lnTo>
                      <a:lnTo>
                        <a:pt x="80" y="270"/>
                      </a:lnTo>
                      <a:lnTo>
                        <a:pt x="128" y="276"/>
                      </a:lnTo>
                      <a:lnTo>
                        <a:pt x="146" y="250"/>
                      </a:lnTo>
                      <a:lnTo>
                        <a:pt x="172" y="250"/>
                      </a:lnTo>
                      <a:lnTo>
                        <a:pt x="208" y="220"/>
                      </a:lnTo>
                      <a:lnTo>
                        <a:pt x="208" y="192"/>
                      </a:lnTo>
                      <a:lnTo>
                        <a:pt x="248" y="172"/>
                      </a:lnTo>
                      <a:lnTo>
                        <a:pt x="252" y="108"/>
                      </a:lnTo>
                      <a:lnTo>
                        <a:pt x="240" y="66"/>
                      </a:lnTo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7" name="Freeform 235"/>
                <p:cNvSpPr>
                  <a:spLocks/>
                </p:cNvSpPr>
                <p:nvPr/>
              </p:nvSpPr>
              <p:spPr bwMode="auto">
                <a:xfrm>
                  <a:off x="6731000" y="2117725"/>
                  <a:ext cx="920750" cy="784225"/>
                </a:xfrm>
                <a:custGeom>
                  <a:avLst/>
                  <a:gdLst>
                    <a:gd name="T0" fmla="*/ 290 w 580"/>
                    <a:gd name="T1" fmla="*/ 50 h 494"/>
                    <a:gd name="T2" fmla="*/ 250 w 580"/>
                    <a:gd name="T3" fmla="*/ 40 h 494"/>
                    <a:gd name="T4" fmla="*/ 194 w 580"/>
                    <a:gd name="T5" fmla="*/ 80 h 494"/>
                    <a:gd name="T6" fmla="*/ 162 w 580"/>
                    <a:gd name="T7" fmla="*/ 84 h 494"/>
                    <a:gd name="T8" fmla="*/ 154 w 580"/>
                    <a:gd name="T9" fmla="*/ 130 h 494"/>
                    <a:gd name="T10" fmla="*/ 98 w 580"/>
                    <a:gd name="T11" fmla="*/ 132 h 494"/>
                    <a:gd name="T12" fmla="*/ 70 w 580"/>
                    <a:gd name="T13" fmla="*/ 108 h 494"/>
                    <a:gd name="T14" fmla="*/ 0 w 580"/>
                    <a:gd name="T15" fmla="*/ 128 h 494"/>
                    <a:gd name="T16" fmla="*/ 34 w 580"/>
                    <a:gd name="T17" fmla="*/ 154 h 494"/>
                    <a:gd name="T18" fmla="*/ 34 w 580"/>
                    <a:gd name="T19" fmla="*/ 196 h 494"/>
                    <a:gd name="T20" fmla="*/ 80 w 580"/>
                    <a:gd name="T21" fmla="*/ 228 h 494"/>
                    <a:gd name="T22" fmla="*/ 30 w 580"/>
                    <a:gd name="T23" fmla="*/ 314 h 494"/>
                    <a:gd name="T24" fmla="*/ 56 w 580"/>
                    <a:gd name="T25" fmla="*/ 342 h 494"/>
                    <a:gd name="T26" fmla="*/ 56 w 580"/>
                    <a:gd name="T27" fmla="*/ 394 h 494"/>
                    <a:gd name="T28" fmla="*/ 92 w 580"/>
                    <a:gd name="T29" fmla="*/ 394 h 494"/>
                    <a:gd name="T30" fmla="*/ 126 w 580"/>
                    <a:gd name="T31" fmla="*/ 426 h 494"/>
                    <a:gd name="T32" fmla="*/ 184 w 580"/>
                    <a:gd name="T33" fmla="*/ 460 h 494"/>
                    <a:gd name="T34" fmla="*/ 218 w 580"/>
                    <a:gd name="T35" fmla="*/ 494 h 494"/>
                    <a:gd name="T36" fmla="*/ 270 w 580"/>
                    <a:gd name="T37" fmla="*/ 480 h 494"/>
                    <a:gd name="T38" fmla="*/ 346 w 580"/>
                    <a:gd name="T39" fmla="*/ 480 h 494"/>
                    <a:gd name="T40" fmla="*/ 360 w 580"/>
                    <a:gd name="T41" fmla="*/ 422 h 494"/>
                    <a:gd name="T42" fmla="*/ 402 w 580"/>
                    <a:gd name="T43" fmla="*/ 380 h 494"/>
                    <a:gd name="T44" fmla="*/ 482 w 580"/>
                    <a:gd name="T45" fmla="*/ 358 h 494"/>
                    <a:gd name="T46" fmla="*/ 482 w 580"/>
                    <a:gd name="T47" fmla="*/ 314 h 494"/>
                    <a:gd name="T48" fmla="*/ 514 w 580"/>
                    <a:gd name="T49" fmla="*/ 314 h 494"/>
                    <a:gd name="T50" fmla="*/ 580 w 580"/>
                    <a:gd name="T51" fmla="*/ 344 h 494"/>
                    <a:gd name="T52" fmla="*/ 558 w 580"/>
                    <a:gd name="T53" fmla="*/ 298 h 494"/>
                    <a:gd name="T54" fmla="*/ 546 w 580"/>
                    <a:gd name="T55" fmla="*/ 218 h 494"/>
                    <a:gd name="T56" fmla="*/ 484 w 580"/>
                    <a:gd name="T57" fmla="*/ 168 h 494"/>
                    <a:gd name="T58" fmla="*/ 438 w 580"/>
                    <a:gd name="T59" fmla="*/ 86 h 494"/>
                    <a:gd name="T60" fmla="*/ 398 w 580"/>
                    <a:gd name="T61" fmla="*/ 92 h 494"/>
                    <a:gd name="T62" fmla="*/ 368 w 580"/>
                    <a:gd name="T63" fmla="*/ 60 h 494"/>
                    <a:gd name="T64" fmla="*/ 368 w 580"/>
                    <a:gd name="T65" fmla="*/ 26 h 494"/>
                    <a:gd name="T66" fmla="*/ 340 w 580"/>
                    <a:gd name="T67" fmla="*/ 0 h 494"/>
                    <a:gd name="T68" fmla="*/ 292 w 580"/>
                    <a:gd name="T69" fmla="*/ 24 h 494"/>
                    <a:gd name="T70" fmla="*/ 290 w 580"/>
                    <a:gd name="T71" fmla="*/ 50 h 4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580" h="494">
                      <a:moveTo>
                        <a:pt x="290" y="50"/>
                      </a:moveTo>
                      <a:lnTo>
                        <a:pt x="250" y="40"/>
                      </a:lnTo>
                      <a:lnTo>
                        <a:pt x="194" y="80"/>
                      </a:lnTo>
                      <a:lnTo>
                        <a:pt x="162" y="84"/>
                      </a:lnTo>
                      <a:lnTo>
                        <a:pt x="154" y="130"/>
                      </a:lnTo>
                      <a:lnTo>
                        <a:pt x="98" y="132"/>
                      </a:lnTo>
                      <a:lnTo>
                        <a:pt x="70" y="108"/>
                      </a:lnTo>
                      <a:lnTo>
                        <a:pt x="0" y="128"/>
                      </a:lnTo>
                      <a:lnTo>
                        <a:pt x="34" y="154"/>
                      </a:lnTo>
                      <a:lnTo>
                        <a:pt x="34" y="196"/>
                      </a:lnTo>
                      <a:lnTo>
                        <a:pt x="80" y="228"/>
                      </a:lnTo>
                      <a:lnTo>
                        <a:pt x="30" y="314"/>
                      </a:lnTo>
                      <a:lnTo>
                        <a:pt x="56" y="342"/>
                      </a:lnTo>
                      <a:lnTo>
                        <a:pt x="56" y="394"/>
                      </a:lnTo>
                      <a:lnTo>
                        <a:pt x="92" y="394"/>
                      </a:lnTo>
                      <a:lnTo>
                        <a:pt x="126" y="426"/>
                      </a:lnTo>
                      <a:lnTo>
                        <a:pt x="184" y="460"/>
                      </a:lnTo>
                      <a:lnTo>
                        <a:pt x="218" y="494"/>
                      </a:lnTo>
                      <a:lnTo>
                        <a:pt x="270" y="480"/>
                      </a:lnTo>
                      <a:lnTo>
                        <a:pt x="346" y="480"/>
                      </a:lnTo>
                      <a:lnTo>
                        <a:pt x="360" y="422"/>
                      </a:lnTo>
                      <a:lnTo>
                        <a:pt x="402" y="380"/>
                      </a:lnTo>
                      <a:lnTo>
                        <a:pt x="482" y="358"/>
                      </a:lnTo>
                      <a:lnTo>
                        <a:pt x="482" y="314"/>
                      </a:lnTo>
                      <a:lnTo>
                        <a:pt x="514" y="314"/>
                      </a:lnTo>
                      <a:lnTo>
                        <a:pt x="580" y="344"/>
                      </a:lnTo>
                      <a:lnTo>
                        <a:pt x="558" y="298"/>
                      </a:lnTo>
                      <a:lnTo>
                        <a:pt x="546" y="218"/>
                      </a:lnTo>
                      <a:lnTo>
                        <a:pt x="484" y="168"/>
                      </a:lnTo>
                      <a:lnTo>
                        <a:pt x="438" y="86"/>
                      </a:lnTo>
                      <a:lnTo>
                        <a:pt x="398" y="92"/>
                      </a:lnTo>
                      <a:lnTo>
                        <a:pt x="368" y="60"/>
                      </a:lnTo>
                      <a:lnTo>
                        <a:pt x="368" y="26"/>
                      </a:lnTo>
                      <a:lnTo>
                        <a:pt x="340" y="0"/>
                      </a:lnTo>
                      <a:lnTo>
                        <a:pt x="292" y="24"/>
                      </a:lnTo>
                      <a:lnTo>
                        <a:pt x="290" y="5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8" name="Freeform 236"/>
                <p:cNvSpPr>
                  <a:spLocks/>
                </p:cNvSpPr>
                <p:nvPr/>
              </p:nvSpPr>
              <p:spPr bwMode="auto">
                <a:xfrm>
                  <a:off x="3187700" y="3057525"/>
                  <a:ext cx="482600" cy="742950"/>
                </a:xfrm>
                <a:custGeom>
                  <a:avLst/>
                  <a:gdLst>
                    <a:gd name="T0" fmla="*/ 0 w 304"/>
                    <a:gd name="T1" fmla="*/ 326 h 468"/>
                    <a:gd name="T2" fmla="*/ 8 w 304"/>
                    <a:gd name="T3" fmla="*/ 296 h 468"/>
                    <a:gd name="T4" fmla="*/ 32 w 304"/>
                    <a:gd name="T5" fmla="*/ 274 h 468"/>
                    <a:gd name="T6" fmla="*/ 4 w 304"/>
                    <a:gd name="T7" fmla="*/ 248 h 468"/>
                    <a:gd name="T8" fmla="*/ 10 w 304"/>
                    <a:gd name="T9" fmla="*/ 224 h 468"/>
                    <a:gd name="T10" fmla="*/ 10 w 304"/>
                    <a:gd name="T11" fmla="*/ 224 h 468"/>
                    <a:gd name="T12" fmla="*/ 20 w 304"/>
                    <a:gd name="T13" fmla="*/ 212 h 468"/>
                    <a:gd name="T14" fmla="*/ 26 w 304"/>
                    <a:gd name="T15" fmla="*/ 204 h 468"/>
                    <a:gd name="T16" fmla="*/ 28 w 304"/>
                    <a:gd name="T17" fmla="*/ 200 h 468"/>
                    <a:gd name="T18" fmla="*/ 28 w 304"/>
                    <a:gd name="T19" fmla="*/ 198 h 468"/>
                    <a:gd name="T20" fmla="*/ 28 w 304"/>
                    <a:gd name="T21" fmla="*/ 198 h 468"/>
                    <a:gd name="T22" fmla="*/ 24 w 304"/>
                    <a:gd name="T23" fmla="*/ 194 h 468"/>
                    <a:gd name="T24" fmla="*/ 18 w 304"/>
                    <a:gd name="T25" fmla="*/ 192 h 468"/>
                    <a:gd name="T26" fmla="*/ 10 w 304"/>
                    <a:gd name="T27" fmla="*/ 190 h 468"/>
                    <a:gd name="T28" fmla="*/ 22 w 304"/>
                    <a:gd name="T29" fmla="*/ 116 h 468"/>
                    <a:gd name="T30" fmla="*/ 44 w 304"/>
                    <a:gd name="T31" fmla="*/ 98 h 468"/>
                    <a:gd name="T32" fmla="*/ 32 w 304"/>
                    <a:gd name="T33" fmla="*/ 70 h 468"/>
                    <a:gd name="T34" fmla="*/ 60 w 304"/>
                    <a:gd name="T35" fmla="*/ 50 h 468"/>
                    <a:gd name="T36" fmla="*/ 100 w 304"/>
                    <a:gd name="T37" fmla="*/ 70 h 468"/>
                    <a:gd name="T38" fmla="*/ 80 w 304"/>
                    <a:gd name="T39" fmla="*/ 32 h 468"/>
                    <a:gd name="T40" fmla="*/ 108 w 304"/>
                    <a:gd name="T41" fmla="*/ 24 h 468"/>
                    <a:gd name="T42" fmla="*/ 138 w 304"/>
                    <a:gd name="T43" fmla="*/ 56 h 468"/>
                    <a:gd name="T44" fmla="*/ 148 w 304"/>
                    <a:gd name="T45" fmla="*/ 24 h 468"/>
                    <a:gd name="T46" fmla="*/ 182 w 304"/>
                    <a:gd name="T47" fmla="*/ 8 h 468"/>
                    <a:gd name="T48" fmla="*/ 222 w 304"/>
                    <a:gd name="T49" fmla="*/ 0 h 468"/>
                    <a:gd name="T50" fmla="*/ 224 w 304"/>
                    <a:gd name="T51" fmla="*/ 32 h 468"/>
                    <a:gd name="T52" fmla="*/ 264 w 304"/>
                    <a:gd name="T53" fmla="*/ 40 h 468"/>
                    <a:gd name="T54" fmla="*/ 298 w 304"/>
                    <a:gd name="T55" fmla="*/ 62 h 468"/>
                    <a:gd name="T56" fmla="*/ 294 w 304"/>
                    <a:gd name="T57" fmla="*/ 114 h 468"/>
                    <a:gd name="T58" fmla="*/ 304 w 304"/>
                    <a:gd name="T59" fmla="*/ 144 h 468"/>
                    <a:gd name="T60" fmla="*/ 266 w 304"/>
                    <a:gd name="T61" fmla="*/ 182 h 468"/>
                    <a:gd name="T62" fmla="*/ 284 w 304"/>
                    <a:gd name="T63" fmla="*/ 230 h 468"/>
                    <a:gd name="T64" fmla="*/ 264 w 304"/>
                    <a:gd name="T65" fmla="*/ 264 h 468"/>
                    <a:gd name="T66" fmla="*/ 282 w 304"/>
                    <a:gd name="T67" fmla="*/ 300 h 468"/>
                    <a:gd name="T68" fmla="*/ 244 w 304"/>
                    <a:gd name="T69" fmla="*/ 346 h 468"/>
                    <a:gd name="T70" fmla="*/ 200 w 304"/>
                    <a:gd name="T71" fmla="*/ 346 h 468"/>
                    <a:gd name="T72" fmla="*/ 158 w 304"/>
                    <a:gd name="T73" fmla="*/ 376 h 468"/>
                    <a:gd name="T74" fmla="*/ 190 w 304"/>
                    <a:gd name="T75" fmla="*/ 410 h 468"/>
                    <a:gd name="T76" fmla="*/ 176 w 304"/>
                    <a:gd name="T77" fmla="*/ 450 h 468"/>
                    <a:gd name="T78" fmla="*/ 130 w 304"/>
                    <a:gd name="T79" fmla="*/ 448 h 468"/>
                    <a:gd name="T80" fmla="*/ 126 w 304"/>
                    <a:gd name="T81" fmla="*/ 468 h 468"/>
                    <a:gd name="T82" fmla="*/ 62 w 304"/>
                    <a:gd name="T83" fmla="*/ 444 h 468"/>
                    <a:gd name="T84" fmla="*/ 80 w 304"/>
                    <a:gd name="T85" fmla="*/ 428 h 468"/>
                    <a:gd name="T86" fmla="*/ 82 w 304"/>
                    <a:gd name="T87" fmla="*/ 400 h 468"/>
                    <a:gd name="T88" fmla="*/ 36 w 304"/>
                    <a:gd name="T89" fmla="*/ 384 h 468"/>
                    <a:gd name="T90" fmla="*/ 44 w 304"/>
                    <a:gd name="T91" fmla="*/ 356 h 468"/>
                    <a:gd name="T92" fmla="*/ 0 w 304"/>
                    <a:gd name="T93" fmla="*/ 326 h 4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04" h="468">
                      <a:moveTo>
                        <a:pt x="0" y="326"/>
                      </a:moveTo>
                      <a:lnTo>
                        <a:pt x="8" y="296"/>
                      </a:lnTo>
                      <a:lnTo>
                        <a:pt x="32" y="274"/>
                      </a:lnTo>
                      <a:lnTo>
                        <a:pt x="4" y="248"/>
                      </a:lnTo>
                      <a:lnTo>
                        <a:pt x="10" y="224"/>
                      </a:lnTo>
                      <a:lnTo>
                        <a:pt x="10" y="224"/>
                      </a:lnTo>
                      <a:lnTo>
                        <a:pt x="20" y="212"/>
                      </a:lnTo>
                      <a:lnTo>
                        <a:pt x="26" y="204"/>
                      </a:lnTo>
                      <a:lnTo>
                        <a:pt x="28" y="200"/>
                      </a:lnTo>
                      <a:lnTo>
                        <a:pt x="28" y="198"/>
                      </a:lnTo>
                      <a:lnTo>
                        <a:pt x="28" y="198"/>
                      </a:lnTo>
                      <a:lnTo>
                        <a:pt x="24" y="194"/>
                      </a:lnTo>
                      <a:lnTo>
                        <a:pt x="18" y="192"/>
                      </a:lnTo>
                      <a:lnTo>
                        <a:pt x="10" y="190"/>
                      </a:lnTo>
                      <a:lnTo>
                        <a:pt x="22" y="116"/>
                      </a:lnTo>
                      <a:lnTo>
                        <a:pt x="44" y="98"/>
                      </a:lnTo>
                      <a:lnTo>
                        <a:pt x="32" y="70"/>
                      </a:lnTo>
                      <a:lnTo>
                        <a:pt x="60" y="50"/>
                      </a:lnTo>
                      <a:lnTo>
                        <a:pt x="100" y="70"/>
                      </a:lnTo>
                      <a:lnTo>
                        <a:pt x="80" y="32"/>
                      </a:lnTo>
                      <a:lnTo>
                        <a:pt x="108" y="24"/>
                      </a:lnTo>
                      <a:lnTo>
                        <a:pt x="138" y="56"/>
                      </a:lnTo>
                      <a:lnTo>
                        <a:pt x="148" y="24"/>
                      </a:lnTo>
                      <a:lnTo>
                        <a:pt x="182" y="8"/>
                      </a:lnTo>
                      <a:lnTo>
                        <a:pt x="222" y="0"/>
                      </a:lnTo>
                      <a:lnTo>
                        <a:pt x="224" y="32"/>
                      </a:lnTo>
                      <a:lnTo>
                        <a:pt x="264" y="40"/>
                      </a:lnTo>
                      <a:lnTo>
                        <a:pt x="298" y="62"/>
                      </a:lnTo>
                      <a:lnTo>
                        <a:pt x="294" y="114"/>
                      </a:lnTo>
                      <a:lnTo>
                        <a:pt x="304" y="144"/>
                      </a:lnTo>
                      <a:lnTo>
                        <a:pt x="266" y="182"/>
                      </a:lnTo>
                      <a:lnTo>
                        <a:pt x="284" y="230"/>
                      </a:lnTo>
                      <a:lnTo>
                        <a:pt x="264" y="264"/>
                      </a:lnTo>
                      <a:lnTo>
                        <a:pt x="282" y="300"/>
                      </a:lnTo>
                      <a:lnTo>
                        <a:pt x="244" y="346"/>
                      </a:lnTo>
                      <a:lnTo>
                        <a:pt x="200" y="346"/>
                      </a:lnTo>
                      <a:lnTo>
                        <a:pt x="158" y="376"/>
                      </a:lnTo>
                      <a:lnTo>
                        <a:pt x="190" y="410"/>
                      </a:lnTo>
                      <a:lnTo>
                        <a:pt x="176" y="450"/>
                      </a:lnTo>
                      <a:lnTo>
                        <a:pt x="130" y="448"/>
                      </a:lnTo>
                      <a:lnTo>
                        <a:pt x="126" y="468"/>
                      </a:lnTo>
                      <a:lnTo>
                        <a:pt x="62" y="444"/>
                      </a:lnTo>
                      <a:lnTo>
                        <a:pt x="80" y="428"/>
                      </a:lnTo>
                      <a:lnTo>
                        <a:pt x="82" y="400"/>
                      </a:lnTo>
                      <a:lnTo>
                        <a:pt x="36" y="384"/>
                      </a:lnTo>
                      <a:lnTo>
                        <a:pt x="44" y="356"/>
                      </a:lnTo>
                      <a:lnTo>
                        <a:pt x="0" y="326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9" name="Freeform 237"/>
                <p:cNvSpPr>
                  <a:spLocks/>
                </p:cNvSpPr>
                <p:nvPr/>
              </p:nvSpPr>
              <p:spPr bwMode="auto">
                <a:xfrm>
                  <a:off x="3054350" y="2397125"/>
                  <a:ext cx="847725" cy="723900"/>
                </a:xfrm>
                <a:custGeom>
                  <a:avLst/>
                  <a:gdLst>
                    <a:gd name="T0" fmla="*/ 424 w 534"/>
                    <a:gd name="T1" fmla="*/ 28 h 456"/>
                    <a:gd name="T2" fmla="*/ 378 w 534"/>
                    <a:gd name="T3" fmla="*/ 0 h 456"/>
                    <a:gd name="T4" fmla="*/ 330 w 534"/>
                    <a:gd name="T5" fmla="*/ 50 h 456"/>
                    <a:gd name="T6" fmla="*/ 260 w 534"/>
                    <a:gd name="T7" fmla="*/ 50 h 456"/>
                    <a:gd name="T8" fmla="*/ 194 w 534"/>
                    <a:gd name="T9" fmla="*/ 90 h 456"/>
                    <a:gd name="T10" fmla="*/ 134 w 534"/>
                    <a:gd name="T11" fmla="*/ 92 h 456"/>
                    <a:gd name="T12" fmla="*/ 90 w 534"/>
                    <a:gd name="T13" fmla="*/ 134 h 456"/>
                    <a:gd name="T14" fmla="*/ 80 w 534"/>
                    <a:gd name="T15" fmla="*/ 188 h 456"/>
                    <a:gd name="T16" fmla="*/ 30 w 534"/>
                    <a:gd name="T17" fmla="*/ 208 h 456"/>
                    <a:gd name="T18" fmla="*/ 4 w 534"/>
                    <a:gd name="T19" fmla="*/ 252 h 456"/>
                    <a:gd name="T20" fmla="*/ 22 w 534"/>
                    <a:gd name="T21" fmla="*/ 276 h 456"/>
                    <a:gd name="T22" fmla="*/ 0 w 534"/>
                    <a:gd name="T23" fmla="*/ 304 h 456"/>
                    <a:gd name="T24" fmla="*/ 28 w 534"/>
                    <a:gd name="T25" fmla="*/ 330 h 456"/>
                    <a:gd name="T26" fmla="*/ 60 w 534"/>
                    <a:gd name="T27" fmla="*/ 310 h 456"/>
                    <a:gd name="T28" fmla="*/ 114 w 534"/>
                    <a:gd name="T29" fmla="*/ 314 h 456"/>
                    <a:gd name="T30" fmla="*/ 120 w 534"/>
                    <a:gd name="T31" fmla="*/ 348 h 456"/>
                    <a:gd name="T32" fmla="*/ 152 w 534"/>
                    <a:gd name="T33" fmla="*/ 366 h 456"/>
                    <a:gd name="T34" fmla="*/ 188 w 534"/>
                    <a:gd name="T35" fmla="*/ 384 h 456"/>
                    <a:gd name="T36" fmla="*/ 224 w 534"/>
                    <a:gd name="T37" fmla="*/ 370 h 456"/>
                    <a:gd name="T38" fmla="*/ 266 w 534"/>
                    <a:gd name="T39" fmla="*/ 424 h 456"/>
                    <a:gd name="T40" fmla="*/ 306 w 534"/>
                    <a:gd name="T41" fmla="*/ 416 h 456"/>
                    <a:gd name="T42" fmla="*/ 308 w 534"/>
                    <a:gd name="T43" fmla="*/ 448 h 456"/>
                    <a:gd name="T44" fmla="*/ 348 w 534"/>
                    <a:gd name="T45" fmla="*/ 456 h 456"/>
                    <a:gd name="T46" fmla="*/ 372 w 534"/>
                    <a:gd name="T47" fmla="*/ 428 h 456"/>
                    <a:gd name="T48" fmla="*/ 418 w 534"/>
                    <a:gd name="T49" fmla="*/ 420 h 456"/>
                    <a:gd name="T50" fmla="*/ 460 w 534"/>
                    <a:gd name="T51" fmla="*/ 434 h 456"/>
                    <a:gd name="T52" fmla="*/ 468 w 534"/>
                    <a:gd name="T53" fmla="*/ 400 h 456"/>
                    <a:gd name="T54" fmla="*/ 496 w 534"/>
                    <a:gd name="T55" fmla="*/ 374 h 456"/>
                    <a:gd name="T56" fmla="*/ 490 w 534"/>
                    <a:gd name="T57" fmla="*/ 348 h 456"/>
                    <a:gd name="T58" fmla="*/ 534 w 534"/>
                    <a:gd name="T59" fmla="*/ 356 h 456"/>
                    <a:gd name="T60" fmla="*/ 534 w 534"/>
                    <a:gd name="T61" fmla="*/ 308 h 456"/>
                    <a:gd name="T62" fmla="*/ 492 w 534"/>
                    <a:gd name="T63" fmla="*/ 304 h 456"/>
                    <a:gd name="T64" fmla="*/ 492 w 534"/>
                    <a:gd name="T65" fmla="*/ 236 h 456"/>
                    <a:gd name="T66" fmla="*/ 534 w 534"/>
                    <a:gd name="T67" fmla="*/ 212 h 456"/>
                    <a:gd name="T68" fmla="*/ 526 w 534"/>
                    <a:gd name="T69" fmla="*/ 180 h 456"/>
                    <a:gd name="T70" fmla="*/ 486 w 534"/>
                    <a:gd name="T71" fmla="*/ 144 h 456"/>
                    <a:gd name="T72" fmla="*/ 506 w 534"/>
                    <a:gd name="T73" fmla="*/ 116 h 456"/>
                    <a:gd name="T74" fmla="*/ 476 w 534"/>
                    <a:gd name="T75" fmla="*/ 64 h 456"/>
                    <a:gd name="T76" fmla="*/ 424 w 534"/>
                    <a:gd name="T77" fmla="*/ 28 h 4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534" h="456">
                      <a:moveTo>
                        <a:pt x="424" y="28"/>
                      </a:moveTo>
                      <a:lnTo>
                        <a:pt x="378" y="0"/>
                      </a:lnTo>
                      <a:lnTo>
                        <a:pt x="330" y="50"/>
                      </a:lnTo>
                      <a:lnTo>
                        <a:pt x="260" y="50"/>
                      </a:lnTo>
                      <a:lnTo>
                        <a:pt x="194" y="90"/>
                      </a:lnTo>
                      <a:lnTo>
                        <a:pt x="134" y="92"/>
                      </a:lnTo>
                      <a:lnTo>
                        <a:pt x="90" y="134"/>
                      </a:lnTo>
                      <a:lnTo>
                        <a:pt x="80" y="188"/>
                      </a:lnTo>
                      <a:lnTo>
                        <a:pt x="30" y="208"/>
                      </a:lnTo>
                      <a:lnTo>
                        <a:pt x="4" y="252"/>
                      </a:lnTo>
                      <a:lnTo>
                        <a:pt x="22" y="276"/>
                      </a:lnTo>
                      <a:lnTo>
                        <a:pt x="0" y="304"/>
                      </a:lnTo>
                      <a:lnTo>
                        <a:pt x="28" y="330"/>
                      </a:lnTo>
                      <a:lnTo>
                        <a:pt x="60" y="310"/>
                      </a:lnTo>
                      <a:lnTo>
                        <a:pt x="114" y="314"/>
                      </a:lnTo>
                      <a:lnTo>
                        <a:pt x="120" y="348"/>
                      </a:lnTo>
                      <a:lnTo>
                        <a:pt x="152" y="366"/>
                      </a:lnTo>
                      <a:lnTo>
                        <a:pt x="188" y="384"/>
                      </a:lnTo>
                      <a:lnTo>
                        <a:pt x="224" y="370"/>
                      </a:lnTo>
                      <a:lnTo>
                        <a:pt x="266" y="424"/>
                      </a:lnTo>
                      <a:lnTo>
                        <a:pt x="306" y="416"/>
                      </a:lnTo>
                      <a:lnTo>
                        <a:pt x="308" y="448"/>
                      </a:lnTo>
                      <a:lnTo>
                        <a:pt x="348" y="456"/>
                      </a:lnTo>
                      <a:lnTo>
                        <a:pt x="372" y="428"/>
                      </a:lnTo>
                      <a:lnTo>
                        <a:pt x="418" y="420"/>
                      </a:lnTo>
                      <a:lnTo>
                        <a:pt x="460" y="434"/>
                      </a:lnTo>
                      <a:lnTo>
                        <a:pt x="468" y="400"/>
                      </a:lnTo>
                      <a:lnTo>
                        <a:pt x="496" y="374"/>
                      </a:lnTo>
                      <a:lnTo>
                        <a:pt x="490" y="348"/>
                      </a:lnTo>
                      <a:lnTo>
                        <a:pt x="534" y="356"/>
                      </a:lnTo>
                      <a:lnTo>
                        <a:pt x="534" y="308"/>
                      </a:lnTo>
                      <a:lnTo>
                        <a:pt x="492" y="304"/>
                      </a:lnTo>
                      <a:lnTo>
                        <a:pt x="492" y="236"/>
                      </a:lnTo>
                      <a:lnTo>
                        <a:pt x="534" y="212"/>
                      </a:lnTo>
                      <a:lnTo>
                        <a:pt x="526" y="180"/>
                      </a:lnTo>
                      <a:lnTo>
                        <a:pt x="486" y="144"/>
                      </a:lnTo>
                      <a:lnTo>
                        <a:pt x="506" y="116"/>
                      </a:lnTo>
                      <a:lnTo>
                        <a:pt x="476" y="64"/>
                      </a:lnTo>
                      <a:lnTo>
                        <a:pt x="424" y="28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0" name="Freeform 238"/>
                <p:cNvSpPr>
                  <a:spLocks/>
                </p:cNvSpPr>
                <p:nvPr/>
              </p:nvSpPr>
              <p:spPr bwMode="auto">
                <a:xfrm>
                  <a:off x="3438525" y="3314700"/>
                  <a:ext cx="1238250" cy="784225"/>
                </a:xfrm>
                <a:custGeom>
                  <a:avLst/>
                  <a:gdLst>
                    <a:gd name="T0" fmla="*/ 394 w 780"/>
                    <a:gd name="T1" fmla="*/ 32 h 494"/>
                    <a:gd name="T2" fmla="*/ 354 w 780"/>
                    <a:gd name="T3" fmla="*/ 104 h 494"/>
                    <a:gd name="T4" fmla="*/ 314 w 780"/>
                    <a:gd name="T5" fmla="*/ 86 h 494"/>
                    <a:gd name="T6" fmla="*/ 280 w 780"/>
                    <a:gd name="T7" fmla="*/ 50 h 494"/>
                    <a:gd name="T8" fmla="*/ 242 w 780"/>
                    <a:gd name="T9" fmla="*/ 56 h 494"/>
                    <a:gd name="T10" fmla="*/ 188 w 780"/>
                    <a:gd name="T11" fmla="*/ 82 h 494"/>
                    <a:gd name="T12" fmla="*/ 162 w 780"/>
                    <a:gd name="T13" fmla="*/ 138 h 494"/>
                    <a:gd name="T14" fmla="*/ 124 w 780"/>
                    <a:gd name="T15" fmla="*/ 138 h 494"/>
                    <a:gd name="T16" fmla="*/ 86 w 780"/>
                    <a:gd name="T17" fmla="*/ 184 h 494"/>
                    <a:gd name="T18" fmla="*/ 42 w 780"/>
                    <a:gd name="T19" fmla="*/ 184 h 494"/>
                    <a:gd name="T20" fmla="*/ 0 w 780"/>
                    <a:gd name="T21" fmla="*/ 214 h 494"/>
                    <a:gd name="T22" fmla="*/ 32 w 780"/>
                    <a:gd name="T23" fmla="*/ 248 h 494"/>
                    <a:gd name="T24" fmla="*/ 18 w 780"/>
                    <a:gd name="T25" fmla="*/ 288 h 494"/>
                    <a:gd name="T26" fmla="*/ 46 w 780"/>
                    <a:gd name="T27" fmla="*/ 324 h 494"/>
                    <a:gd name="T28" fmla="*/ 72 w 780"/>
                    <a:gd name="T29" fmla="*/ 344 h 494"/>
                    <a:gd name="T30" fmla="*/ 62 w 780"/>
                    <a:gd name="T31" fmla="*/ 380 h 494"/>
                    <a:gd name="T32" fmla="*/ 60 w 780"/>
                    <a:gd name="T33" fmla="*/ 428 h 494"/>
                    <a:gd name="T34" fmla="*/ 86 w 780"/>
                    <a:gd name="T35" fmla="*/ 472 h 494"/>
                    <a:gd name="T36" fmla="*/ 196 w 780"/>
                    <a:gd name="T37" fmla="*/ 476 h 494"/>
                    <a:gd name="T38" fmla="*/ 232 w 780"/>
                    <a:gd name="T39" fmla="*/ 494 h 494"/>
                    <a:gd name="T40" fmla="*/ 288 w 780"/>
                    <a:gd name="T41" fmla="*/ 466 h 494"/>
                    <a:gd name="T42" fmla="*/ 310 w 780"/>
                    <a:gd name="T43" fmla="*/ 428 h 494"/>
                    <a:gd name="T44" fmla="*/ 348 w 780"/>
                    <a:gd name="T45" fmla="*/ 428 h 494"/>
                    <a:gd name="T46" fmla="*/ 378 w 780"/>
                    <a:gd name="T47" fmla="*/ 460 h 494"/>
                    <a:gd name="T48" fmla="*/ 486 w 780"/>
                    <a:gd name="T49" fmla="*/ 448 h 494"/>
                    <a:gd name="T50" fmla="*/ 510 w 780"/>
                    <a:gd name="T51" fmla="*/ 418 h 494"/>
                    <a:gd name="T52" fmla="*/ 558 w 780"/>
                    <a:gd name="T53" fmla="*/ 418 h 494"/>
                    <a:gd name="T54" fmla="*/ 590 w 780"/>
                    <a:gd name="T55" fmla="*/ 458 h 494"/>
                    <a:gd name="T56" fmla="*/ 624 w 780"/>
                    <a:gd name="T57" fmla="*/ 460 h 494"/>
                    <a:gd name="T58" fmla="*/ 674 w 780"/>
                    <a:gd name="T59" fmla="*/ 430 h 494"/>
                    <a:gd name="T60" fmla="*/ 726 w 780"/>
                    <a:gd name="T61" fmla="*/ 454 h 494"/>
                    <a:gd name="T62" fmla="*/ 712 w 780"/>
                    <a:gd name="T63" fmla="*/ 414 h 494"/>
                    <a:gd name="T64" fmla="*/ 740 w 780"/>
                    <a:gd name="T65" fmla="*/ 388 h 494"/>
                    <a:gd name="T66" fmla="*/ 774 w 780"/>
                    <a:gd name="T67" fmla="*/ 368 h 494"/>
                    <a:gd name="T68" fmla="*/ 740 w 780"/>
                    <a:gd name="T69" fmla="*/ 348 h 494"/>
                    <a:gd name="T70" fmla="*/ 780 w 780"/>
                    <a:gd name="T71" fmla="*/ 330 h 494"/>
                    <a:gd name="T72" fmla="*/ 760 w 780"/>
                    <a:gd name="T73" fmla="*/ 288 h 494"/>
                    <a:gd name="T74" fmla="*/ 776 w 780"/>
                    <a:gd name="T75" fmla="*/ 252 h 494"/>
                    <a:gd name="T76" fmla="*/ 764 w 780"/>
                    <a:gd name="T77" fmla="*/ 208 h 494"/>
                    <a:gd name="T78" fmla="*/ 734 w 780"/>
                    <a:gd name="T79" fmla="*/ 216 h 494"/>
                    <a:gd name="T80" fmla="*/ 678 w 780"/>
                    <a:gd name="T81" fmla="*/ 174 h 494"/>
                    <a:gd name="T82" fmla="*/ 680 w 780"/>
                    <a:gd name="T83" fmla="*/ 140 h 494"/>
                    <a:gd name="T84" fmla="*/ 676 w 780"/>
                    <a:gd name="T85" fmla="*/ 106 h 494"/>
                    <a:gd name="T86" fmla="*/ 634 w 780"/>
                    <a:gd name="T87" fmla="*/ 102 h 494"/>
                    <a:gd name="T88" fmla="*/ 640 w 780"/>
                    <a:gd name="T89" fmla="*/ 64 h 494"/>
                    <a:gd name="T90" fmla="*/ 570 w 780"/>
                    <a:gd name="T91" fmla="*/ 30 h 494"/>
                    <a:gd name="T92" fmla="*/ 508 w 780"/>
                    <a:gd name="T93" fmla="*/ 22 h 494"/>
                    <a:gd name="T94" fmla="*/ 482 w 780"/>
                    <a:gd name="T95" fmla="*/ 30 h 494"/>
                    <a:gd name="T96" fmla="*/ 456 w 780"/>
                    <a:gd name="T97" fmla="*/ 0 h 494"/>
                    <a:gd name="T98" fmla="*/ 394 w 780"/>
                    <a:gd name="T99" fmla="*/ 32 h 4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780" h="494">
                      <a:moveTo>
                        <a:pt x="394" y="32"/>
                      </a:moveTo>
                      <a:lnTo>
                        <a:pt x="354" y="104"/>
                      </a:lnTo>
                      <a:lnTo>
                        <a:pt x="314" y="86"/>
                      </a:lnTo>
                      <a:lnTo>
                        <a:pt x="280" y="50"/>
                      </a:lnTo>
                      <a:lnTo>
                        <a:pt x="242" y="56"/>
                      </a:lnTo>
                      <a:lnTo>
                        <a:pt x="188" y="82"/>
                      </a:lnTo>
                      <a:lnTo>
                        <a:pt x="162" y="138"/>
                      </a:lnTo>
                      <a:lnTo>
                        <a:pt x="124" y="138"/>
                      </a:lnTo>
                      <a:lnTo>
                        <a:pt x="86" y="184"/>
                      </a:lnTo>
                      <a:lnTo>
                        <a:pt x="42" y="184"/>
                      </a:lnTo>
                      <a:lnTo>
                        <a:pt x="0" y="214"/>
                      </a:lnTo>
                      <a:lnTo>
                        <a:pt x="32" y="248"/>
                      </a:lnTo>
                      <a:lnTo>
                        <a:pt x="18" y="288"/>
                      </a:lnTo>
                      <a:lnTo>
                        <a:pt x="46" y="324"/>
                      </a:lnTo>
                      <a:lnTo>
                        <a:pt x="72" y="344"/>
                      </a:lnTo>
                      <a:lnTo>
                        <a:pt x="62" y="380"/>
                      </a:lnTo>
                      <a:lnTo>
                        <a:pt x="60" y="428"/>
                      </a:lnTo>
                      <a:lnTo>
                        <a:pt x="86" y="472"/>
                      </a:lnTo>
                      <a:lnTo>
                        <a:pt x="196" y="476"/>
                      </a:lnTo>
                      <a:lnTo>
                        <a:pt x="232" y="494"/>
                      </a:lnTo>
                      <a:lnTo>
                        <a:pt x="288" y="466"/>
                      </a:lnTo>
                      <a:lnTo>
                        <a:pt x="310" y="428"/>
                      </a:lnTo>
                      <a:lnTo>
                        <a:pt x="348" y="428"/>
                      </a:lnTo>
                      <a:lnTo>
                        <a:pt x="378" y="460"/>
                      </a:lnTo>
                      <a:lnTo>
                        <a:pt x="486" y="448"/>
                      </a:lnTo>
                      <a:lnTo>
                        <a:pt x="510" y="418"/>
                      </a:lnTo>
                      <a:lnTo>
                        <a:pt x="558" y="418"/>
                      </a:lnTo>
                      <a:lnTo>
                        <a:pt x="590" y="458"/>
                      </a:lnTo>
                      <a:lnTo>
                        <a:pt x="624" y="460"/>
                      </a:lnTo>
                      <a:lnTo>
                        <a:pt x="674" y="430"/>
                      </a:lnTo>
                      <a:lnTo>
                        <a:pt x="726" y="454"/>
                      </a:lnTo>
                      <a:lnTo>
                        <a:pt x="712" y="414"/>
                      </a:lnTo>
                      <a:lnTo>
                        <a:pt x="740" y="388"/>
                      </a:lnTo>
                      <a:lnTo>
                        <a:pt x="774" y="368"/>
                      </a:lnTo>
                      <a:lnTo>
                        <a:pt x="740" y="348"/>
                      </a:lnTo>
                      <a:lnTo>
                        <a:pt x="780" y="330"/>
                      </a:lnTo>
                      <a:lnTo>
                        <a:pt x="760" y="288"/>
                      </a:lnTo>
                      <a:lnTo>
                        <a:pt x="776" y="252"/>
                      </a:lnTo>
                      <a:lnTo>
                        <a:pt x="764" y="208"/>
                      </a:lnTo>
                      <a:lnTo>
                        <a:pt x="734" y="216"/>
                      </a:lnTo>
                      <a:lnTo>
                        <a:pt x="678" y="174"/>
                      </a:lnTo>
                      <a:lnTo>
                        <a:pt x="680" y="140"/>
                      </a:lnTo>
                      <a:lnTo>
                        <a:pt x="676" y="106"/>
                      </a:lnTo>
                      <a:lnTo>
                        <a:pt x="634" y="102"/>
                      </a:lnTo>
                      <a:lnTo>
                        <a:pt x="640" y="64"/>
                      </a:lnTo>
                      <a:lnTo>
                        <a:pt x="570" y="30"/>
                      </a:lnTo>
                      <a:lnTo>
                        <a:pt x="508" y="22"/>
                      </a:lnTo>
                      <a:lnTo>
                        <a:pt x="482" y="30"/>
                      </a:lnTo>
                      <a:lnTo>
                        <a:pt x="456" y="0"/>
                      </a:lnTo>
                      <a:lnTo>
                        <a:pt x="394" y="32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1" name="Freeform 239"/>
                <p:cNvSpPr>
                  <a:spLocks/>
                </p:cNvSpPr>
                <p:nvPr/>
              </p:nvSpPr>
              <p:spPr bwMode="auto">
                <a:xfrm>
                  <a:off x="8629650" y="3648075"/>
                  <a:ext cx="1003300" cy="860425"/>
                </a:xfrm>
                <a:custGeom>
                  <a:avLst/>
                  <a:gdLst>
                    <a:gd name="T0" fmla="*/ 398 w 632"/>
                    <a:gd name="T1" fmla="*/ 0 h 542"/>
                    <a:gd name="T2" fmla="*/ 372 w 632"/>
                    <a:gd name="T3" fmla="*/ 16 h 542"/>
                    <a:gd name="T4" fmla="*/ 350 w 632"/>
                    <a:gd name="T5" fmla="*/ 36 h 542"/>
                    <a:gd name="T6" fmla="*/ 324 w 632"/>
                    <a:gd name="T7" fmla="*/ 38 h 542"/>
                    <a:gd name="T8" fmla="*/ 332 w 632"/>
                    <a:gd name="T9" fmla="*/ 80 h 542"/>
                    <a:gd name="T10" fmla="*/ 304 w 632"/>
                    <a:gd name="T11" fmla="*/ 96 h 542"/>
                    <a:gd name="T12" fmla="*/ 314 w 632"/>
                    <a:gd name="T13" fmla="*/ 154 h 542"/>
                    <a:gd name="T14" fmla="*/ 268 w 632"/>
                    <a:gd name="T15" fmla="*/ 148 h 542"/>
                    <a:gd name="T16" fmla="*/ 242 w 632"/>
                    <a:gd name="T17" fmla="*/ 170 h 542"/>
                    <a:gd name="T18" fmla="*/ 204 w 632"/>
                    <a:gd name="T19" fmla="*/ 164 h 542"/>
                    <a:gd name="T20" fmla="*/ 188 w 632"/>
                    <a:gd name="T21" fmla="*/ 212 h 542"/>
                    <a:gd name="T22" fmla="*/ 142 w 632"/>
                    <a:gd name="T23" fmla="*/ 234 h 542"/>
                    <a:gd name="T24" fmla="*/ 118 w 632"/>
                    <a:gd name="T25" fmla="*/ 236 h 542"/>
                    <a:gd name="T26" fmla="*/ 114 w 632"/>
                    <a:gd name="T27" fmla="*/ 264 h 542"/>
                    <a:gd name="T28" fmla="*/ 64 w 632"/>
                    <a:gd name="T29" fmla="*/ 286 h 542"/>
                    <a:gd name="T30" fmla="*/ 68 w 632"/>
                    <a:gd name="T31" fmla="*/ 310 h 542"/>
                    <a:gd name="T32" fmla="*/ 98 w 632"/>
                    <a:gd name="T33" fmla="*/ 348 h 542"/>
                    <a:gd name="T34" fmla="*/ 34 w 632"/>
                    <a:gd name="T35" fmla="*/ 340 h 542"/>
                    <a:gd name="T36" fmla="*/ 10 w 632"/>
                    <a:gd name="T37" fmla="*/ 354 h 542"/>
                    <a:gd name="T38" fmla="*/ 28 w 632"/>
                    <a:gd name="T39" fmla="*/ 388 h 542"/>
                    <a:gd name="T40" fmla="*/ 2 w 632"/>
                    <a:gd name="T41" fmla="*/ 400 h 542"/>
                    <a:gd name="T42" fmla="*/ 8 w 632"/>
                    <a:gd name="T43" fmla="*/ 460 h 542"/>
                    <a:gd name="T44" fmla="*/ 0 w 632"/>
                    <a:gd name="T45" fmla="*/ 500 h 542"/>
                    <a:gd name="T46" fmla="*/ 66 w 632"/>
                    <a:gd name="T47" fmla="*/ 542 h 542"/>
                    <a:gd name="T48" fmla="*/ 84 w 632"/>
                    <a:gd name="T49" fmla="*/ 514 h 542"/>
                    <a:gd name="T50" fmla="*/ 114 w 632"/>
                    <a:gd name="T51" fmla="*/ 484 h 542"/>
                    <a:gd name="T52" fmla="*/ 96 w 632"/>
                    <a:gd name="T53" fmla="*/ 422 h 542"/>
                    <a:gd name="T54" fmla="*/ 128 w 632"/>
                    <a:gd name="T55" fmla="*/ 394 h 542"/>
                    <a:gd name="T56" fmla="*/ 144 w 632"/>
                    <a:gd name="T57" fmla="*/ 432 h 542"/>
                    <a:gd name="T58" fmla="*/ 198 w 632"/>
                    <a:gd name="T59" fmla="*/ 428 h 542"/>
                    <a:gd name="T60" fmla="*/ 228 w 632"/>
                    <a:gd name="T61" fmla="*/ 460 h 542"/>
                    <a:gd name="T62" fmla="*/ 252 w 632"/>
                    <a:gd name="T63" fmla="*/ 418 h 542"/>
                    <a:gd name="T64" fmla="*/ 284 w 632"/>
                    <a:gd name="T65" fmla="*/ 386 h 542"/>
                    <a:gd name="T66" fmla="*/ 324 w 632"/>
                    <a:gd name="T67" fmla="*/ 398 h 542"/>
                    <a:gd name="T68" fmla="*/ 378 w 632"/>
                    <a:gd name="T69" fmla="*/ 382 h 542"/>
                    <a:gd name="T70" fmla="*/ 360 w 632"/>
                    <a:gd name="T71" fmla="*/ 328 h 542"/>
                    <a:gd name="T72" fmla="*/ 422 w 632"/>
                    <a:gd name="T73" fmla="*/ 306 h 542"/>
                    <a:gd name="T74" fmla="*/ 470 w 632"/>
                    <a:gd name="T75" fmla="*/ 358 h 542"/>
                    <a:gd name="T76" fmla="*/ 512 w 632"/>
                    <a:gd name="T77" fmla="*/ 316 h 542"/>
                    <a:gd name="T78" fmla="*/ 512 w 632"/>
                    <a:gd name="T79" fmla="*/ 260 h 542"/>
                    <a:gd name="T80" fmla="*/ 566 w 632"/>
                    <a:gd name="T81" fmla="*/ 224 h 542"/>
                    <a:gd name="T82" fmla="*/ 600 w 632"/>
                    <a:gd name="T83" fmla="*/ 234 h 542"/>
                    <a:gd name="T84" fmla="*/ 632 w 632"/>
                    <a:gd name="T85" fmla="*/ 202 h 542"/>
                    <a:gd name="T86" fmla="*/ 610 w 632"/>
                    <a:gd name="T87" fmla="*/ 158 h 542"/>
                    <a:gd name="T88" fmla="*/ 566 w 632"/>
                    <a:gd name="T89" fmla="*/ 158 h 542"/>
                    <a:gd name="T90" fmla="*/ 572 w 632"/>
                    <a:gd name="T91" fmla="*/ 116 h 542"/>
                    <a:gd name="T92" fmla="*/ 530 w 632"/>
                    <a:gd name="T93" fmla="*/ 76 h 542"/>
                    <a:gd name="T94" fmla="*/ 482 w 632"/>
                    <a:gd name="T95" fmla="*/ 60 h 542"/>
                    <a:gd name="T96" fmla="*/ 460 w 632"/>
                    <a:gd name="T97" fmla="*/ 0 h 542"/>
                    <a:gd name="T98" fmla="*/ 398 w 632"/>
                    <a:gd name="T99" fmla="*/ 0 h 5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32" h="542">
                      <a:moveTo>
                        <a:pt x="398" y="0"/>
                      </a:moveTo>
                      <a:lnTo>
                        <a:pt x="372" y="16"/>
                      </a:lnTo>
                      <a:lnTo>
                        <a:pt x="350" y="36"/>
                      </a:lnTo>
                      <a:lnTo>
                        <a:pt x="324" y="38"/>
                      </a:lnTo>
                      <a:lnTo>
                        <a:pt x="332" y="80"/>
                      </a:lnTo>
                      <a:lnTo>
                        <a:pt x="304" y="96"/>
                      </a:lnTo>
                      <a:lnTo>
                        <a:pt x="314" y="154"/>
                      </a:lnTo>
                      <a:lnTo>
                        <a:pt x="268" y="148"/>
                      </a:lnTo>
                      <a:lnTo>
                        <a:pt x="242" y="170"/>
                      </a:lnTo>
                      <a:lnTo>
                        <a:pt x="204" y="164"/>
                      </a:lnTo>
                      <a:lnTo>
                        <a:pt x="188" y="212"/>
                      </a:lnTo>
                      <a:lnTo>
                        <a:pt x="142" y="234"/>
                      </a:lnTo>
                      <a:lnTo>
                        <a:pt x="118" y="236"/>
                      </a:lnTo>
                      <a:lnTo>
                        <a:pt x="114" y="264"/>
                      </a:lnTo>
                      <a:lnTo>
                        <a:pt x="64" y="286"/>
                      </a:lnTo>
                      <a:lnTo>
                        <a:pt x="68" y="310"/>
                      </a:lnTo>
                      <a:lnTo>
                        <a:pt x="98" y="348"/>
                      </a:lnTo>
                      <a:lnTo>
                        <a:pt x="34" y="340"/>
                      </a:lnTo>
                      <a:lnTo>
                        <a:pt x="10" y="354"/>
                      </a:lnTo>
                      <a:lnTo>
                        <a:pt x="28" y="388"/>
                      </a:lnTo>
                      <a:lnTo>
                        <a:pt x="2" y="400"/>
                      </a:lnTo>
                      <a:lnTo>
                        <a:pt x="8" y="460"/>
                      </a:lnTo>
                      <a:lnTo>
                        <a:pt x="0" y="500"/>
                      </a:lnTo>
                      <a:lnTo>
                        <a:pt x="66" y="542"/>
                      </a:lnTo>
                      <a:lnTo>
                        <a:pt x="84" y="514"/>
                      </a:lnTo>
                      <a:lnTo>
                        <a:pt x="114" y="484"/>
                      </a:lnTo>
                      <a:lnTo>
                        <a:pt x="96" y="422"/>
                      </a:lnTo>
                      <a:lnTo>
                        <a:pt x="128" y="394"/>
                      </a:lnTo>
                      <a:lnTo>
                        <a:pt x="144" y="432"/>
                      </a:lnTo>
                      <a:lnTo>
                        <a:pt x="198" y="428"/>
                      </a:lnTo>
                      <a:lnTo>
                        <a:pt x="228" y="460"/>
                      </a:lnTo>
                      <a:lnTo>
                        <a:pt x="252" y="418"/>
                      </a:lnTo>
                      <a:lnTo>
                        <a:pt x="284" y="386"/>
                      </a:lnTo>
                      <a:lnTo>
                        <a:pt x="324" y="398"/>
                      </a:lnTo>
                      <a:lnTo>
                        <a:pt x="378" y="382"/>
                      </a:lnTo>
                      <a:lnTo>
                        <a:pt x="360" y="328"/>
                      </a:lnTo>
                      <a:lnTo>
                        <a:pt x="422" y="306"/>
                      </a:lnTo>
                      <a:lnTo>
                        <a:pt x="470" y="358"/>
                      </a:lnTo>
                      <a:lnTo>
                        <a:pt x="512" y="316"/>
                      </a:lnTo>
                      <a:lnTo>
                        <a:pt x="512" y="260"/>
                      </a:lnTo>
                      <a:lnTo>
                        <a:pt x="566" y="224"/>
                      </a:lnTo>
                      <a:lnTo>
                        <a:pt x="600" y="234"/>
                      </a:lnTo>
                      <a:lnTo>
                        <a:pt x="632" y="202"/>
                      </a:lnTo>
                      <a:lnTo>
                        <a:pt x="610" y="158"/>
                      </a:lnTo>
                      <a:lnTo>
                        <a:pt x="566" y="158"/>
                      </a:lnTo>
                      <a:lnTo>
                        <a:pt x="572" y="116"/>
                      </a:lnTo>
                      <a:lnTo>
                        <a:pt x="530" y="76"/>
                      </a:lnTo>
                      <a:lnTo>
                        <a:pt x="482" y="60"/>
                      </a:lnTo>
                      <a:lnTo>
                        <a:pt x="460" y="0"/>
                      </a:lnTo>
                      <a:lnTo>
                        <a:pt x="398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2" name="Freeform 240"/>
                <p:cNvSpPr>
                  <a:spLocks/>
                </p:cNvSpPr>
                <p:nvPr/>
              </p:nvSpPr>
              <p:spPr bwMode="auto">
                <a:xfrm>
                  <a:off x="7908925" y="3695700"/>
                  <a:ext cx="825500" cy="904875"/>
                </a:xfrm>
                <a:custGeom>
                  <a:avLst/>
                  <a:gdLst>
                    <a:gd name="T0" fmla="*/ 520 w 520"/>
                    <a:gd name="T1" fmla="*/ 512 h 570"/>
                    <a:gd name="T2" fmla="*/ 444 w 520"/>
                    <a:gd name="T3" fmla="*/ 524 h 570"/>
                    <a:gd name="T4" fmla="*/ 398 w 520"/>
                    <a:gd name="T5" fmla="*/ 570 h 570"/>
                    <a:gd name="T6" fmla="*/ 366 w 520"/>
                    <a:gd name="T7" fmla="*/ 518 h 570"/>
                    <a:gd name="T8" fmla="*/ 366 w 520"/>
                    <a:gd name="T9" fmla="*/ 488 h 570"/>
                    <a:gd name="T10" fmla="*/ 342 w 520"/>
                    <a:gd name="T11" fmla="*/ 462 h 570"/>
                    <a:gd name="T12" fmla="*/ 286 w 520"/>
                    <a:gd name="T13" fmla="*/ 462 h 570"/>
                    <a:gd name="T14" fmla="*/ 278 w 520"/>
                    <a:gd name="T15" fmla="*/ 420 h 570"/>
                    <a:gd name="T16" fmla="*/ 278 w 520"/>
                    <a:gd name="T17" fmla="*/ 380 h 570"/>
                    <a:gd name="T18" fmla="*/ 230 w 520"/>
                    <a:gd name="T19" fmla="*/ 350 h 570"/>
                    <a:gd name="T20" fmla="*/ 230 w 520"/>
                    <a:gd name="T21" fmla="*/ 314 h 570"/>
                    <a:gd name="T22" fmla="*/ 200 w 520"/>
                    <a:gd name="T23" fmla="*/ 282 h 570"/>
                    <a:gd name="T24" fmla="*/ 180 w 520"/>
                    <a:gd name="T25" fmla="*/ 242 h 570"/>
                    <a:gd name="T26" fmla="*/ 136 w 520"/>
                    <a:gd name="T27" fmla="*/ 242 h 570"/>
                    <a:gd name="T28" fmla="*/ 106 w 520"/>
                    <a:gd name="T29" fmla="*/ 276 h 570"/>
                    <a:gd name="T30" fmla="*/ 138 w 520"/>
                    <a:gd name="T31" fmla="*/ 308 h 570"/>
                    <a:gd name="T32" fmla="*/ 172 w 520"/>
                    <a:gd name="T33" fmla="*/ 340 h 570"/>
                    <a:gd name="T34" fmla="*/ 136 w 520"/>
                    <a:gd name="T35" fmla="*/ 392 h 570"/>
                    <a:gd name="T36" fmla="*/ 112 w 520"/>
                    <a:gd name="T37" fmla="*/ 416 h 570"/>
                    <a:gd name="T38" fmla="*/ 52 w 520"/>
                    <a:gd name="T39" fmla="*/ 372 h 570"/>
                    <a:gd name="T40" fmla="*/ 80 w 520"/>
                    <a:gd name="T41" fmla="*/ 344 h 570"/>
                    <a:gd name="T42" fmla="*/ 44 w 520"/>
                    <a:gd name="T43" fmla="*/ 296 h 570"/>
                    <a:gd name="T44" fmla="*/ 44 w 520"/>
                    <a:gd name="T45" fmla="*/ 244 h 570"/>
                    <a:gd name="T46" fmla="*/ 84 w 520"/>
                    <a:gd name="T47" fmla="*/ 202 h 570"/>
                    <a:gd name="T48" fmla="*/ 38 w 520"/>
                    <a:gd name="T49" fmla="*/ 188 h 570"/>
                    <a:gd name="T50" fmla="*/ 0 w 520"/>
                    <a:gd name="T51" fmla="*/ 186 h 570"/>
                    <a:gd name="T52" fmla="*/ 24 w 520"/>
                    <a:gd name="T53" fmla="*/ 122 h 570"/>
                    <a:gd name="T54" fmla="*/ 48 w 520"/>
                    <a:gd name="T55" fmla="*/ 86 h 570"/>
                    <a:gd name="T56" fmla="*/ 48 w 520"/>
                    <a:gd name="T57" fmla="*/ 42 h 570"/>
                    <a:gd name="T58" fmla="*/ 90 w 520"/>
                    <a:gd name="T59" fmla="*/ 0 h 570"/>
                    <a:gd name="T60" fmla="*/ 160 w 520"/>
                    <a:gd name="T61" fmla="*/ 18 h 570"/>
                    <a:gd name="T62" fmla="*/ 164 w 520"/>
                    <a:gd name="T63" fmla="*/ 44 h 570"/>
                    <a:gd name="T64" fmla="*/ 206 w 520"/>
                    <a:gd name="T65" fmla="*/ 50 h 570"/>
                    <a:gd name="T66" fmla="*/ 216 w 520"/>
                    <a:gd name="T67" fmla="*/ 88 h 570"/>
                    <a:gd name="T68" fmla="*/ 244 w 520"/>
                    <a:gd name="T69" fmla="*/ 104 h 570"/>
                    <a:gd name="T70" fmla="*/ 274 w 520"/>
                    <a:gd name="T71" fmla="*/ 160 h 570"/>
                    <a:gd name="T72" fmla="*/ 312 w 520"/>
                    <a:gd name="T73" fmla="*/ 162 h 570"/>
                    <a:gd name="T74" fmla="*/ 352 w 520"/>
                    <a:gd name="T75" fmla="*/ 198 h 570"/>
                    <a:gd name="T76" fmla="*/ 362 w 520"/>
                    <a:gd name="T77" fmla="*/ 176 h 570"/>
                    <a:gd name="T78" fmla="*/ 390 w 520"/>
                    <a:gd name="T79" fmla="*/ 170 h 570"/>
                    <a:gd name="T80" fmla="*/ 438 w 520"/>
                    <a:gd name="T81" fmla="*/ 222 h 570"/>
                    <a:gd name="T82" fmla="*/ 452 w 520"/>
                    <a:gd name="T83" fmla="*/ 270 h 570"/>
                    <a:gd name="T84" fmla="*/ 488 w 520"/>
                    <a:gd name="T85" fmla="*/ 310 h 570"/>
                    <a:gd name="T86" fmla="*/ 464 w 520"/>
                    <a:gd name="T87" fmla="*/ 324 h 570"/>
                    <a:gd name="T88" fmla="*/ 482 w 520"/>
                    <a:gd name="T89" fmla="*/ 358 h 570"/>
                    <a:gd name="T90" fmla="*/ 456 w 520"/>
                    <a:gd name="T91" fmla="*/ 370 h 570"/>
                    <a:gd name="T92" fmla="*/ 462 w 520"/>
                    <a:gd name="T93" fmla="*/ 430 h 570"/>
                    <a:gd name="T94" fmla="*/ 454 w 520"/>
                    <a:gd name="T95" fmla="*/ 470 h 570"/>
                    <a:gd name="T96" fmla="*/ 520 w 520"/>
                    <a:gd name="T97" fmla="*/ 512 h 5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520" h="570">
                      <a:moveTo>
                        <a:pt x="520" y="512"/>
                      </a:moveTo>
                      <a:lnTo>
                        <a:pt x="444" y="524"/>
                      </a:lnTo>
                      <a:lnTo>
                        <a:pt x="398" y="570"/>
                      </a:lnTo>
                      <a:lnTo>
                        <a:pt x="366" y="518"/>
                      </a:lnTo>
                      <a:lnTo>
                        <a:pt x="366" y="488"/>
                      </a:lnTo>
                      <a:lnTo>
                        <a:pt x="342" y="462"/>
                      </a:lnTo>
                      <a:lnTo>
                        <a:pt x="286" y="462"/>
                      </a:lnTo>
                      <a:lnTo>
                        <a:pt x="278" y="420"/>
                      </a:lnTo>
                      <a:lnTo>
                        <a:pt x="278" y="380"/>
                      </a:lnTo>
                      <a:lnTo>
                        <a:pt x="230" y="350"/>
                      </a:lnTo>
                      <a:lnTo>
                        <a:pt x="230" y="314"/>
                      </a:lnTo>
                      <a:lnTo>
                        <a:pt x="200" y="282"/>
                      </a:lnTo>
                      <a:lnTo>
                        <a:pt x="180" y="242"/>
                      </a:lnTo>
                      <a:lnTo>
                        <a:pt x="136" y="242"/>
                      </a:lnTo>
                      <a:lnTo>
                        <a:pt x="106" y="276"/>
                      </a:lnTo>
                      <a:lnTo>
                        <a:pt x="138" y="308"/>
                      </a:lnTo>
                      <a:lnTo>
                        <a:pt x="172" y="340"/>
                      </a:lnTo>
                      <a:lnTo>
                        <a:pt x="136" y="392"/>
                      </a:lnTo>
                      <a:lnTo>
                        <a:pt x="112" y="416"/>
                      </a:lnTo>
                      <a:lnTo>
                        <a:pt x="52" y="372"/>
                      </a:lnTo>
                      <a:lnTo>
                        <a:pt x="80" y="344"/>
                      </a:lnTo>
                      <a:lnTo>
                        <a:pt x="44" y="296"/>
                      </a:lnTo>
                      <a:lnTo>
                        <a:pt x="44" y="244"/>
                      </a:lnTo>
                      <a:lnTo>
                        <a:pt x="84" y="202"/>
                      </a:lnTo>
                      <a:lnTo>
                        <a:pt x="38" y="188"/>
                      </a:lnTo>
                      <a:lnTo>
                        <a:pt x="0" y="186"/>
                      </a:lnTo>
                      <a:lnTo>
                        <a:pt x="24" y="122"/>
                      </a:lnTo>
                      <a:lnTo>
                        <a:pt x="48" y="86"/>
                      </a:lnTo>
                      <a:lnTo>
                        <a:pt x="48" y="42"/>
                      </a:lnTo>
                      <a:lnTo>
                        <a:pt x="90" y="0"/>
                      </a:lnTo>
                      <a:lnTo>
                        <a:pt x="160" y="18"/>
                      </a:lnTo>
                      <a:lnTo>
                        <a:pt x="164" y="44"/>
                      </a:lnTo>
                      <a:lnTo>
                        <a:pt x="206" y="50"/>
                      </a:lnTo>
                      <a:lnTo>
                        <a:pt x="216" y="88"/>
                      </a:lnTo>
                      <a:lnTo>
                        <a:pt x="244" y="104"/>
                      </a:lnTo>
                      <a:lnTo>
                        <a:pt x="274" y="160"/>
                      </a:lnTo>
                      <a:lnTo>
                        <a:pt x="312" y="162"/>
                      </a:lnTo>
                      <a:lnTo>
                        <a:pt x="352" y="198"/>
                      </a:lnTo>
                      <a:lnTo>
                        <a:pt x="362" y="176"/>
                      </a:lnTo>
                      <a:lnTo>
                        <a:pt x="390" y="170"/>
                      </a:lnTo>
                      <a:lnTo>
                        <a:pt x="438" y="222"/>
                      </a:lnTo>
                      <a:lnTo>
                        <a:pt x="452" y="270"/>
                      </a:lnTo>
                      <a:lnTo>
                        <a:pt x="488" y="310"/>
                      </a:lnTo>
                      <a:lnTo>
                        <a:pt x="464" y="324"/>
                      </a:lnTo>
                      <a:lnTo>
                        <a:pt x="482" y="358"/>
                      </a:lnTo>
                      <a:lnTo>
                        <a:pt x="456" y="370"/>
                      </a:lnTo>
                      <a:lnTo>
                        <a:pt x="462" y="430"/>
                      </a:lnTo>
                      <a:lnTo>
                        <a:pt x="454" y="470"/>
                      </a:lnTo>
                      <a:lnTo>
                        <a:pt x="520" y="512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3" name="Freeform 241"/>
                <p:cNvSpPr>
                  <a:spLocks/>
                </p:cNvSpPr>
                <p:nvPr/>
              </p:nvSpPr>
              <p:spPr bwMode="auto">
                <a:xfrm>
                  <a:off x="3206750" y="4857750"/>
                  <a:ext cx="1108075" cy="904875"/>
                </a:xfrm>
                <a:custGeom>
                  <a:avLst/>
                  <a:gdLst>
                    <a:gd name="T0" fmla="*/ 306 w 698"/>
                    <a:gd name="T1" fmla="*/ 566 h 570"/>
                    <a:gd name="T2" fmla="*/ 260 w 698"/>
                    <a:gd name="T3" fmla="*/ 564 h 570"/>
                    <a:gd name="T4" fmla="*/ 244 w 698"/>
                    <a:gd name="T5" fmla="*/ 514 h 570"/>
                    <a:gd name="T6" fmla="*/ 202 w 698"/>
                    <a:gd name="T7" fmla="*/ 460 h 570"/>
                    <a:gd name="T8" fmla="*/ 184 w 698"/>
                    <a:gd name="T9" fmla="*/ 406 h 570"/>
                    <a:gd name="T10" fmla="*/ 124 w 698"/>
                    <a:gd name="T11" fmla="*/ 396 h 570"/>
                    <a:gd name="T12" fmla="*/ 88 w 698"/>
                    <a:gd name="T13" fmla="*/ 342 h 570"/>
                    <a:gd name="T14" fmla="*/ 96 w 698"/>
                    <a:gd name="T15" fmla="*/ 318 h 570"/>
                    <a:gd name="T16" fmla="*/ 48 w 698"/>
                    <a:gd name="T17" fmla="*/ 276 h 570"/>
                    <a:gd name="T18" fmla="*/ 0 w 698"/>
                    <a:gd name="T19" fmla="*/ 262 h 570"/>
                    <a:gd name="T20" fmla="*/ 0 w 698"/>
                    <a:gd name="T21" fmla="*/ 232 h 570"/>
                    <a:gd name="T22" fmla="*/ 14 w 698"/>
                    <a:gd name="T23" fmla="*/ 184 h 570"/>
                    <a:gd name="T24" fmla="*/ 56 w 698"/>
                    <a:gd name="T25" fmla="*/ 166 h 570"/>
                    <a:gd name="T26" fmla="*/ 66 w 698"/>
                    <a:gd name="T27" fmla="*/ 138 h 570"/>
                    <a:gd name="T28" fmla="*/ 46 w 698"/>
                    <a:gd name="T29" fmla="*/ 106 h 570"/>
                    <a:gd name="T30" fmla="*/ 56 w 698"/>
                    <a:gd name="T31" fmla="*/ 28 h 570"/>
                    <a:gd name="T32" fmla="*/ 92 w 698"/>
                    <a:gd name="T33" fmla="*/ 40 h 570"/>
                    <a:gd name="T34" fmla="*/ 104 w 698"/>
                    <a:gd name="T35" fmla="*/ 18 h 570"/>
                    <a:gd name="T36" fmla="*/ 152 w 698"/>
                    <a:gd name="T37" fmla="*/ 0 h 570"/>
                    <a:gd name="T38" fmla="*/ 200 w 698"/>
                    <a:gd name="T39" fmla="*/ 12 h 570"/>
                    <a:gd name="T40" fmla="*/ 206 w 698"/>
                    <a:gd name="T41" fmla="*/ 50 h 570"/>
                    <a:gd name="T42" fmla="*/ 242 w 698"/>
                    <a:gd name="T43" fmla="*/ 42 h 570"/>
                    <a:gd name="T44" fmla="*/ 296 w 698"/>
                    <a:gd name="T45" fmla="*/ 40 h 570"/>
                    <a:gd name="T46" fmla="*/ 310 w 698"/>
                    <a:gd name="T47" fmla="*/ 68 h 570"/>
                    <a:gd name="T48" fmla="*/ 354 w 698"/>
                    <a:gd name="T49" fmla="*/ 80 h 570"/>
                    <a:gd name="T50" fmla="*/ 366 w 698"/>
                    <a:gd name="T51" fmla="*/ 60 h 570"/>
                    <a:gd name="T52" fmla="*/ 412 w 698"/>
                    <a:gd name="T53" fmla="*/ 42 h 570"/>
                    <a:gd name="T54" fmla="*/ 444 w 698"/>
                    <a:gd name="T55" fmla="*/ 54 h 570"/>
                    <a:gd name="T56" fmla="*/ 478 w 698"/>
                    <a:gd name="T57" fmla="*/ 90 h 570"/>
                    <a:gd name="T58" fmla="*/ 528 w 698"/>
                    <a:gd name="T59" fmla="*/ 114 h 570"/>
                    <a:gd name="T60" fmla="*/ 562 w 698"/>
                    <a:gd name="T61" fmla="*/ 106 h 570"/>
                    <a:gd name="T62" fmla="*/ 630 w 698"/>
                    <a:gd name="T63" fmla="*/ 116 h 570"/>
                    <a:gd name="T64" fmla="*/ 660 w 698"/>
                    <a:gd name="T65" fmla="*/ 132 h 570"/>
                    <a:gd name="T66" fmla="*/ 666 w 698"/>
                    <a:gd name="T67" fmla="*/ 152 h 570"/>
                    <a:gd name="T68" fmla="*/ 698 w 698"/>
                    <a:gd name="T69" fmla="*/ 182 h 570"/>
                    <a:gd name="T70" fmla="*/ 670 w 698"/>
                    <a:gd name="T71" fmla="*/ 224 h 570"/>
                    <a:gd name="T72" fmla="*/ 616 w 698"/>
                    <a:gd name="T73" fmla="*/ 242 h 570"/>
                    <a:gd name="T74" fmla="*/ 602 w 698"/>
                    <a:gd name="T75" fmla="*/ 286 h 570"/>
                    <a:gd name="T76" fmla="*/ 586 w 698"/>
                    <a:gd name="T77" fmla="*/ 336 h 570"/>
                    <a:gd name="T78" fmla="*/ 612 w 698"/>
                    <a:gd name="T79" fmla="*/ 374 h 570"/>
                    <a:gd name="T80" fmla="*/ 594 w 698"/>
                    <a:gd name="T81" fmla="*/ 404 h 570"/>
                    <a:gd name="T82" fmla="*/ 560 w 698"/>
                    <a:gd name="T83" fmla="*/ 376 h 570"/>
                    <a:gd name="T84" fmla="*/ 500 w 698"/>
                    <a:gd name="T85" fmla="*/ 376 h 570"/>
                    <a:gd name="T86" fmla="*/ 424 w 698"/>
                    <a:gd name="T87" fmla="*/ 396 h 570"/>
                    <a:gd name="T88" fmla="*/ 390 w 698"/>
                    <a:gd name="T89" fmla="*/ 376 h 570"/>
                    <a:gd name="T90" fmla="*/ 386 w 698"/>
                    <a:gd name="T91" fmla="*/ 446 h 570"/>
                    <a:gd name="T92" fmla="*/ 406 w 698"/>
                    <a:gd name="T93" fmla="*/ 502 h 570"/>
                    <a:gd name="T94" fmla="*/ 382 w 698"/>
                    <a:gd name="T95" fmla="*/ 570 h 570"/>
                    <a:gd name="T96" fmla="*/ 306 w 698"/>
                    <a:gd name="T97" fmla="*/ 566 h 5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698" h="570">
                      <a:moveTo>
                        <a:pt x="306" y="566"/>
                      </a:moveTo>
                      <a:lnTo>
                        <a:pt x="260" y="564"/>
                      </a:lnTo>
                      <a:lnTo>
                        <a:pt x="244" y="514"/>
                      </a:lnTo>
                      <a:lnTo>
                        <a:pt x="202" y="460"/>
                      </a:lnTo>
                      <a:lnTo>
                        <a:pt x="184" y="406"/>
                      </a:lnTo>
                      <a:lnTo>
                        <a:pt x="124" y="396"/>
                      </a:lnTo>
                      <a:lnTo>
                        <a:pt x="88" y="342"/>
                      </a:lnTo>
                      <a:lnTo>
                        <a:pt x="96" y="318"/>
                      </a:lnTo>
                      <a:lnTo>
                        <a:pt x="48" y="276"/>
                      </a:lnTo>
                      <a:lnTo>
                        <a:pt x="0" y="262"/>
                      </a:lnTo>
                      <a:lnTo>
                        <a:pt x="0" y="232"/>
                      </a:lnTo>
                      <a:lnTo>
                        <a:pt x="14" y="184"/>
                      </a:lnTo>
                      <a:lnTo>
                        <a:pt x="56" y="166"/>
                      </a:lnTo>
                      <a:lnTo>
                        <a:pt x="66" y="138"/>
                      </a:lnTo>
                      <a:lnTo>
                        <a:pt x="46" y="106"/>
                      </a:lnTo>
                      <a:lnTo>
                        <a:pt x="56" y="28"/>
                      </a:lnTo>
                      <a:lnTo>
                        <a:pt x="92" y="40"/>
                      </a:lnTo>
                      <a:lnTo>
                        <a:pt x="104" y="18"/>
                      </a:lnTo>
                      <a:lnTo>
                        <a:pt x="152" y="0"/>
                      </a:lnTo>
                      <a:lnTo>
                        <a:pt x="200" y="12"/>
                      </a:lnTo>
                      <a:lnTo>
                        <a:pt x="206" y="50"/>
                      </a:lnTo>
                      <a:lnTo>
                        <a:pt x="242" y="42"/>
                      </a:lnTo>
                      <a:lnTo>
                        <a:pt x="296" y="40"/>
                      </a:lnTo>
                      <a:lnTo>
                        <a:pt x="310" y="68"/>
                      </a:lnTo>
                      <a:lnTo>
                        <a:pt x="354" y="80"/>
                      </a:lnTo>
                      <a:lnTo>
                        <a:pt x="366" y="60"/>
                      </a:lnTo>
                      <a:lnTo>
                        <a:pt x="412" y="42"/>
                      </a:lnTo>
                      <a:lnTo>
                        <a:pt x="444" y="54"/>
                      </a:lnTo>
                      <a:lnTo>
                        <a:pt x="478" y="90"/>
                      </a:lnTo>
                      <a:lnTo>
                        <a:pt x="528" y="114"/>
                      </a:lnTo>
                      <a:lnTo>
                        <a:pt x="562" y="106"/>
                      </a:lnTo>
                      <a:lnTo>
                        <a:pt x="630" y="116"/>
                      </a:lnTo>
                      <a:lnTo>
                        <a:pt x="660" y="132"/>
                      </a:lnTo>
                      <a:lnTo>
                        <a:pt x="666" y="152"/>
                      </a:lnTo>
                      <a:lnTo>
                        <a:pt x="698" y="182"/>
                      </a:lnTo>
                      <a:lnTo>
                        <a:pt x="670" y="224"/>
                      </a:lnTo>
                      <a:lnTo>
                        <a:pt x="616" y="242"/>
                      </a:lnTo>
                      <a:lnTo>
                        <a:pt x="602" y="286"/>
                      </a:lnTo>
                      <a:lnTo>
                        <a:pt x="586" y="336"/>
                      </a:lnTo>
                      <a:lnTo>
                        <a:pt x="612" y="374"/>
                      </a:lnTo>
                      <a:lnTo>
                        <a:pt x="594" y="404"/>
                      </a:lnTo>
                      <a:lnTo>
                        <a:pt x="560" y="376"/>
                      </a:lnTo>
                      <a:lnTo>
                        <a:pt x="500" y="376"/>
                      </a:lnTo>
                      <a:lnTo>
                        <a:pt x="424" y="396"/>
                      </a:lnTo>
                      <a:lnTo>
                        <a:pt x="390" y="376"/>
                      </a:lnTo>
                      <a:lnTo>
                        <a:pt x="386" y="446"/>
                      </a:lnTo>
                      <a:lnTo>
                        <a:pt x="406" y="502"/>
                      </a:lnTo>
                      <a:lnTo>
                        <a:pt x="382" y="570"/>
                      </a:lnTo>
                      <a:lnTo>
                        <a:pt x="306" y="566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4" name="Freeform 242"/>
                <p:cNvSpPr>
                  <a:spLocks/>
                </p:cNvSpPr>
                <p:nvPr/>
              </p:nvSpPr>
              <p:spPr bwMode="auto">
                <a:xfrm>
                  <a:off x="4108450" y="2473325"/>
                  <a:ext cx="669925" cy="1009650"/>
                </a:xfrm>
                <a:custGeom>
                  <a:avLst/>
                  <a:gdLst>
                    <a:gd name="T0" fmla="*/ 222 w 422"/>
                    <a:gd name="T1" fmla="*/ 116 h 636"/>
                    <a:gd name="T2" fmla="*/ 198 w 422"/>
                    <a:gd name="T3" fmla="*/ 132 h 636"/>
                    <a:gd name="T4" fmla="*/ 208 w 422"/>
                    <a:gd name="T5" fmla="*/ 166 h 636"/>
                    <a:gd name="T6" fmla="*/ 170 w 422"/>
                    <a:gd name="T7" fmla="*/ 164 h 636"/>
                    <a:gd name="T8" fmla="*/ 150 w 422"/>
                    <a:gd name="T9" fmla="*/ 152 h 636"/>
                    <a:gd name="T10" fmla="*/ 94 w 422"/>
                    <a:gd name="T11" fmla="*/ 180 h 636"/>
                    <a:gd name="T12" fmla="*/ 124 w 422"/>
                    <a:gd name="T13" fmla="*/ 216 h 636"/>
                    <a:gd name="T14" fmla="*/ 106 w 422"/>
                    <a:gd name="T15" fmla="*/ 244 h 636"/>
                    <a:gd name="T16" fmla="*/ 130 w 422"/>
                    <a:gd name="T17" fmla="*/ 280 h 636"/>
                    <a:gd name="T18" fmla="*/ 160 w 422"/>
                    <a:gd name="T19" fmla="*/ 300 h 636"/>
                    <a:gd name="T20" fmla="*/ 150 w 422"/>
                    <a:gd name="T21" fmla="*/ 324 h 636"/>
                    <a:gd name="T22" fmla="*/ 186 w 422"/>
                    <a:gd name="T23" fmla="*/ 342 h 636"/>
                    <a:gd name="T24" fmla="*/ 174 w 422"/>
                    <a:gd name="T25" fmla="*/ 384 h 636"/>
                    <a:gd name="T26" fmla="*/ 200 w 422"/>
                    <a:gd name="T27" fmla="*/ 414 h 636"/>
                    <a:gd name="T28" fmla="*/ 236 w 422"/>
                    <a:gd name="T29" fmla="*/ 406 h 636"/>
                    <a:gd name="T30" fmla="*/ 244 w 422"/>
                    <a:gd name="T31" fmla="*/ 384 h 636"/>
                    <a:gd name="T32" fmla="*/ 272 w 422"/>
                    <a:gd name="T33" fmla="*/ 372 h 636"/>
                    <a:gd name="T34" fmla="*/ 302 w 422"/>
                    <a:gd name="T35" fmla="*/ 370 h 636"/>
                    <a:gd name="T36" fmla="*/ 322 w 422"/>
                    <a:gd name="T37" fmla="*/ 340 h 636"/>
                    <a:gd name="T38" fmla="*/ 360 w 422"/>
                    <a:gd name="T39" fmla="*/ 330 h 636"/>
                    <a:gd name="T40" fmla="*/ 380 w 422"/>
                    <a:gd name="T41" fmla="*/ 310 h 636"/>
                    <a:gd name="T42" fmla="*/ 422 w 422"/>
                    <a:gd name="T43" fmla="*/ 316 h 636"/>
                    <a:gd name="T44" fmla="*/ 404 w 422"/>
                    <a:gd name="T45" fmla="*/ 362 h 636"/>
                    <a:gd name="T46" fmla="*/ 384 w 422"/>
                    <a:gd name="T47" fmla="*/ 402 h 636"/>
                    <a:gd name="T48" fmla="*/ 360 w 422"/>
                    <a:gd name="T49" fmla="*/ 452 h 636"/>
                    <a:gd name="T50" fmla="*/ 382 w 422"/>
                    <a:gd name="T51" fmla="*/ 492 h 636"/>
                    <a:gd name="T52" fmla="*/ 364 w 422"/>
                    <a:gd name="T53" fmla="*/ 536 h 636"/>
                    <a:gd name="T54" fmla="*/ 320 w 422"/>
                    <a:gd name="T55" fmla="*/ 532 h 636"/>
                    <a:gd name="T56" fmla="*/ 274 w 422"/>
                    <a:gd name="T57" fmla="*/ 528 h 636"/>
                    <a:gd name="T58" fmla="*/ 288 w 422"/>
                    <a:gd name="T59" fmla="*/ 580 h 636"/>
                    <a:gd name="T60" fmla="*/ 266 w 422"/>
                    <a:gd name="T61" fmla="*/ 596 h 636"/>
                    <a:gd name="T62" fmla="*/ 254 w 422"/>
                    <a:gd name="T63" fmla="*/ 636 h 636"/>
                    <a:gd name="T64" fmla="*/ 212 w 422"/>
                    <a:gd name="T65" fmla="*/ 632 h 636"/>
                    <a:gd name="T66" fmla="*/ 218 w 422"/>
                    <a:gd name="T67" fmla="*/ 594 h 636"/>
                    <a:gd name="T68" fmla="*/ 148 w 422"/>
                    <a:gd name="T69" fmla="*/ 560 h 636"/>
                    <a:gd name="T70" fmla="*/ 86 w 422"/>
                    <a:gd name="T71" fmla="*/ 552 h 636"/>
                    <a:gd name="T72" fmla="*/ 60 w 422"/>
                    <a:gd name="T73" fmla="*/ 560 h 636"/>
                    <a:gd name="T74" fmla="*/ 34 w 422"/>
                    <a:gd name="T75" fmla="*/ 530 h 636"/>
                    <a:gd name="T76" fmla="*/ 62 w 422"/>
                    <a:gd name="T77" fmla="*/ 474 h 636"/>
                    <a:gd name="T78" fmla="*/ 110 w 422"/>
                    <a:gd name="T79" fmla="*/ 420 h 636"/>
                    <a:gd name="T80" fmla="*/ 106 w 422"/>
                    <a:gd name="T81" fmla="*/ 354 h 636"/>
                    <a:gd name="T82" fmla="*/ 58 w 422"/>
                    <a:gd name="T83" fmla="*/ 328 h 636"/>
                    <a:gd name="T84" fmla="*/ 20 w 422"/>
                    <a:gd name="T85" fmla="*/ 288 h 636"/>
                    <a:gd name="T86" fmla="*/ 0 w 422"/>
                    <a:gd name="T87" fmla="*/ 256 h 636"/>
                    <a:gd name="T88" fmla="*/ 34 w 422"/>
                    <a:gd name="T89" fmla="*/ 228 h 636"/>
                    <a:gd name="T90" fmla="*/ 40 w 422"/>
                    <a:gd name="T91" fmla="*/ 194 h 636"/>
                    <a:gd name="T92" fmla="*/ 70 w 422"/>
                    <a:gd name="T93" fmla="*/ 184 h 636"/>
                    <a:gd name="T94" fmla="*/ 78 w 422"/>
                    <a:gd name="T95" fmla="*/ 148 h 636"/>
                    <a:gd name="T96" fmla="*/ 100 w 422"/>
                    <a:gd name="T97" fmla="*/ 126 h 636"/>
                    <a:gd name="T98" fmla="*/ 94 w 422"/>
                    <a:gd name="T99" fmla="*/ 100 h 636"/>
                    <a:gd name="T100" fmla="*/ 132 w 422"/>
                    <a:gd name="T101" fmla="*/ 66 h 636"/>
                    <a:gd name="T102" fmla="*/ 146 w 422"/>
                    <a:gd name="T103" fmla="*/ 36 h 636"/>
                    <a:gd name="T104" fmla="*/ 190 w 422"/>
                    <a:gd name="T105" fmla="*/ 0 h 636"/>
                    <a:gd name="T106" fmla="*/ 228 w 422"/>
                    <a:gd name="T107" fmla="*/ 24 h 636"/>
                    <a:gd name="T108" fmla="*/ 230 w 422"/>
                    <a:gd name="T109" fmla="*/ 60 h 636"/>
                    <a:gd name="T110" fmla="*/ 208 w 422"/>
                    <a:gd name="T111" fmla="*/ 82 h 636"/>
                    <a:gd name="T112" fmla="*/ 222 w 422"/>
                    <a:gd name="T113" fmla="*/ 116 h 6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422" h="636">
                      <a:moveTo>
                        <a:pt x="222" y="116"/>
                      </a:moveTo>
                      <a:lnTo>
                        <a:pt x="198" y="132"/>
                      </a:lnTo>
                      <a:lnTo>
                        <a:pt x="208" y="166"/>
                      </a:lnTo>
                      <a:lnTo>
                        <a:pt x="170" y="164"/>
                      </a:lnTo>
                      <a:lnTo>
                        <a:pt x="150" y="152"/>
                      </a:lnTo>
                      <a:lnTo>
                        <a:pt x="94" y="180"/>
                      </a:lnTo>
                      <a:lnTo>
                        <a:pt x="124" y="216"/>
                      </a:lnTo>
                      <a:lnTo>
                        <a:pt x="106" y="244"/>
                      </a:lnTo>
                      <a:lnTo>
                        <a:pt x="130" y="280"/>
                      </a:lnTo>
                      <a:lnTo>
                        <a:pt x="160" y="300"/>
                      </a:lnTo>
                      <a:lnTo>
                        <a:pt x="150" y="324"/>
                      </a:lnTo>
                      <a:lnTo>
                        <a:pt x="186" y="342"/>
                      </a:lnTo>
                      <a:lnTo>
                        <a:pt x="174" y="384"/>
                      </a:lnTo>
                      <a:lnTo>
                        <a:pt x="200" y="414"/>
                      </a:lnTo>
                      <a:lnTo>
                        <a:pt x="236" y="406"/>
                      </a:lnTo>
                      <a:lnTo>
                        <a:pt x="244" y="384"/>
                      </a:lnTo>
                      <a:lnTo>
                        <a:pt x="272" y="372"/>
                      </a:lnTo>
                      <a:lnTo>
                        <a:pt x="302" y="370"/>
                      </a:lnTo>
                      <a:lnTo>
                        <a:pt x="322" y="340"/>
                      </a:lnTo>
                      <a:lnTo>
                        <a:pt x="360" y="330"/>
                      </a:lnTo>
                      <a:lnTo>
                        <a:pt x="380" y="310"/>
                      </a:lnTo>
                      <a:lnTo>
                        <a:pt x="422" y="316"/>
                      </a:lnTo>
                      <a:lnTo>
                        <a:pt x="404" y="362"/>
                      </a:lnTo>
                      <a:lnTo>
                        <a:pt x="384" y="402"/>
                      </a:lnTo>
                      <a:lnTo>
                        <a:pt x="360" y="452"/>
                      </a:lnTo>
                      <a:lnTo>
                        <a:pt x="382" y="492"/>
                      </a:lnTo>
                      <a:lnTo>
                        <a:pt x="364" y="536"/>
                      </a:lnTo>
                      <a:lnTo>
                        <a:pt x="320" y="532"/>
                      </a:lnTo>
                      <a:lnTo>
                        <a:pt x="274" y="528"/>
                      </a:lnTo>
                      <a:lnTo>
                        <a:pt x="288" y="580"/>
                      </a:lnTo>
                      <a:lnTo>
                        <a:pt x="266" y="596"/>
                      </a:lnTo>
                      <a:lnTo>
                        <a:pt x="254" y="636"/>
                      </a:lnTo>
                      <a:lnTo>
                        <a:pt x="212" y="632"/>
                      </a:lnTo>
                      <a:lnTo>
                        <a:pt x="218" y="594"/>
                      </a:lnTo>
                      <a:lnTo>
                        <a:pt x="148" y="560"/>
                      </a:lnTo>
                      <a:lnTo>
                        <a:pt x="86" y="552"/>
                      </a:lnTo>
                      <a:lnTo>
                        <a:pt x="60" y="560"/>
                      </a:lnTo>
                      <a:lnTo>
                        <a:pt x="34" y="530"/>
                      </a:lnTo>
                      <a:lnTo>
                        <a:pt x="62" y="474"/>
                      </a:lnTo>
                      <a:lnTo>
                        <a:pt x="110" y="420"/>
                      </a:lnTo>
                      <a:lnTo>
                        <a:pt x="106" y="354"/>
                      </a:lnTo>
                      <a:lnTo>
                        <a:pt x="58" y="328"/>
                      </a:lnTo>
                      <a:lnTo>
                        <a:pt x="20" y="288"/>
                      </a:lnTo>
                      <a:lnTo>
                        <a:pt x="0" y="256"/>
                      </a:lnTo>
                      <a:lnTo>
                        <a:pt x="34" y="228"/>
                      </a:lnTo>
                      <a:lnTo>
                        <a:pt x="40" y="194"/>
                      </a:lnTo>
                      <a:lnTo>
                        <a:pt x="70" y="184"/>
                      </a:lnTo>
                      <a:lnTo>
                        <a:pt x="78" y="148"/>
                      </a:lnTo>
                      <a:lnTo>
                        <a:pt x="100" y="126"/>
                      </a:lnTo>
                      <a:lnTo>
                        <a:pt x="94" y="100"/>
                      </a:lnTo>
                      <a:lnTo>
                        <a:pt x="132" y="66"/>
                      </a:lnTo>
                      <a:lnTo>
                        <a:pt x="146" y="36"/>
                      </a:lnTo>
                      <a:lnTo>
                        <a:pt x="190" y="0"/>
                      </a:lnTo>
                      <a:lnTo>
                        <a:pt x="228" y="24"/>
                      </a:lnTo>
                      <a:lnTo>
                        <a:pt x="230" y="60"/>
                      </a:lnTo>
                      <a:lnTo>
                        <a:pt x="208" y="82"/>
                      </a:lnTo>
                      <a:lnTo>
                        <a:pt x="222" y="116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5" name="Freeform 243"/>
                <p:cNvSpPr>
                  <a:spLocks/>
                </p:cNvSpPr>
                <p:nvPr/>
              </p:nvSpPr>
              <p:spPr bwMode="auto">
                <a:xfrm>
                  <a:off x="4438650" y="2409825"/>
                  <a:ext cx="669925" cy="889000"/>
                </a:xfrm>
                <a:custGeom>
                  <a:avLst/>
                  <a:gdLst>
                    <a:gd name="T0" fmla="*/ 14 w 422"/>
                    <a:gd name="T1" fmla="*/ 156 h 560"/>
                    <a:gd name="T2" fmla="*/ 48 w 422"/>
                    <a:gd name="T3" fmla="*/ 164 h 560"/>
                    <a:gd name="T4" fmla="*/ 86 w 422"/>
                    <a:gd name="T5" fmla="*/ 144 h 560"/>
                    <a:gd name="T6" fmla="*/ 106 w 422"/>
                    <a:gd name="T7" fmla="*/ 116 h 560"/>
                    <a:gd name="T8" fmla="*/ 150 w 422"/>
                    <a:gd name="T9" fmla="*/ 118 h 560"/>
                    <a:gd name="T10" fmla="*/ 160 w 422"/>
                    <a:gd name="T11" fmla="*/ 136 h 560"/>
                    <a:gd name="T12" fmla="*/ 186 w 422"/>
                    <a:gd name="T13" fmla="*/ 144 h 560"/>
                    <a:gd name="T14" fmla="*/ 194 w 422"/>
                    <a:gd name="T15" fmla="*/ 156 h 560"/>
                    <a:gd name="T16" fmla="*/ 222 w 422"/>
                    <a:gd name="T17" fmla="*/ 150 h 560"/>
                    <a:gd name="T18" fmla="*/ 214 w 422"/>
                    <a:gd name="T19" fmla="*/ 180 h 560"/>
                    <a:gd name="T20" fmla="*/ 254 w 422"/>
                    <a:gd name="T21" fmla="*/ 188 h 560"/>
                    <a:gd name="T22" fmla="*/ 270 w 422"/>
                    <a:gd name="T23" fmla="*/ 216 h 560"/>
                    <a:gd name="T24" fmla="*/ 296 w 422"/>
                    <a:gd name="T25" fmla="*/ 216 h 560"/>
                    <a:gd name="T26" fmla="*/ 320 w 422"/>
                    <a:gd name="T27" fmla="*/ 248 h 560"/>
                    <a:gd name="T28" fmla="*/ 316 w 422"/>
                    <a:gd name="T29" fmla="*/ 272 h 560"/>
                    <a:gd name="T30" fmla="*/ 278 w 422"/>
                    <a:gd name="T31" fmla="*/ 276 h 560"/>
                    <a:gd name="T32" fmla="*/ 250 w 422"/>
                    <a:gd name="T33" fmla="*/ 294 h 560"/>
                    <a:gd name="T34" fmla="*/ 270 w 422"/>
                    <a:gd name="T35" fmla="*/ 310 h 560"/>
                    <a:gd name="T36" fmla="*/ 274 w 422"/>
                    <a:gd name="T37" fmla="*/ 352 h 560"/>
                    <a:gd name="T38" fmla="*/ 246 w 422"/>
                    <a:gd name="T39" fmla="*/ 376 h 560"/>
                    <a:gd name="T40" fmla="*/ 214 w 422"/>
                    <a:gd name="T41" fmla="*/ 356 h 560"/>
                    <a:gd name="T42" fmla="*/ 196 w 422"/>
                    <a:gd name="T43" fmla="*/ 402 h 560"/>
                    <a:gd name="T44" fmla="*/ 176 w 422"/>
                    <a:gd name="T45" fmla="*/ 442 h 560"/>
                    <a:gd name="T46" fmla="*/ 152 w 422"/>
                    <a:gd name="T47" fmla="*/ 492 h 560"/>
                    <a:gd name="T48" fmla="*/ 174 w 422"/>
                    <a:gd name="T49" fmla="*/ 532 h 560"/>
                    <a:gd name="T50" fmla="*/ 236 w 422"/>
                    <a:gd name="T51" fmla="*/ 560 h 560"/>
                    <a:gd name="T52" fmla="*/ 272 w 422"/>
                    <a:gd name="T53" fmla="*/ 542 h 560"/>
                    <a:gd name="T54" fmla="*/ 296 w 422"/>
                    <a:gd name="T55" fmla="*/ 502 h 560"/>
                    <a:gd name="T56" fmla="*/ 318 w 422"/>
                    <a:gd name="T57" fmla="*/ 540 h 560"/>
                    <a:gd name="T58" fmla="*/ 360 w 422"/>
                    <a:gd name="T59" fmla="*/ 548 h 560"/>
                    <a:gd name="T60" fmla="*/ 404 w 422"/>
                    <a:gd name="T61" fmla="*/ 526 h 560"/>
                    <a:gd name="T62" fmla="*/ 396 w 422"/>
                    <a:gd name="T63" fmla="*/ 488 h 560"/>
                    <a:gd name="T64" fmla="*/ 402 w 422"/>
                    <a:gd name="T65" fmla="*/ 468 h 560"/>
                    <a:gd name="T66" fmla="*/ 374 w 422"/>
                    <a:gd name="T67" fmla="*/ 428 h 560"/>
                    <a:gd name="T68" fmla="*/ 378 w 422"/>
                    <a:gd name="T69" fmla="*/ 374 h 560"/>
                    <a:gd name="T70" fmla="*/ 360 w 422"/>
                    <a:gd name="T71" fmla="*/ 344 h 560"/>
                    <a:gd name="T72" fmla="*/ 352 w 422"/>
                    <a:gd name="T73" fmla="*/ 280 h 560"/>
                    <a:gd name="T74" fmla="*/ 348 w 422"/>
                    <a:gd name="T75" fmla="*/ 244 h 560"/>
                    <a:gd name="T76" fmla="*/ 394 w 422"/>
                    <a:gd name="T77" fmla="*/ 208 h 560"/>
                    <a:gd name="T78" fmla="*/ 422 w 422"/>
                    <a:gd name="T79" fmla="*/ 164 h 560"/>
                    <a:gd name="T80" fmla="*/ 374 w 422"/>
                    <a:gd name="T81" fmla="*/ 94 h 560"/>
                    <a:gd name="T82" fmla="*/ 346 w 422"/>
                    <a:gd name="T83" fmla="*/ 112 h 560"/>
                    <a:gd name="T84" fmla="*/ 328 w 422"/>
                    <a:gd name="T85" fmla="*/ 112 h 560"/>
                    <a:gd name="T86" fmla="*/ 290 w 422"/>
                    <a:gd name="T87" fmla="*/ 70 h 560"/>
                    <a:gd name="T88" fmla="*/ 262 w 422"/>
                    <a:gd name="T89" fmla="*/ 96 h 560"/>
                    <a:gd name="T90" fmla="*/ 226 w 422"/>
                    <a:gd name="T91" fmla="*/ 76 h 560"/>
                    <a:gd name="T92" fmla="*/ 208 w 422"/>
                    <a:gd name="T93" fmla="*/ 76 h 560"/>
                    <a:gd name="T94" fmla="*/ 170 w 422"/>
                    <a:gd name="T95" fmla="*/ 62 h 560"/>
                    <a:gd name="T96" fmla="*/ 164 w 422"/>
                    <a:gd name="T97" fmla="*/ 28 h 560"/>
                    <a:gd name="T98" fmla="*/ 122 w 422"/>
                    <a:gd name="T99" fmla="*/ 20 h 560"/>
                    <a:gd name="T100" fmla="*/ 68 w 422"/>
                    <a:gd name="T101" fmla="*/ 26 h 560"/>
                    <a:gd name="T102" fmla="*/ 46 w 422"/>
                    <a:gd name="T103" fmla="*/ 0 h 560"/>
                    <a:gd name="T104" fmla="*/ 20 w 422"/>
                    <a:gd name="T105" fmla="*/ 14 h 560"/>
                    <a:gd name="T106" fmla="*/ 20 w 422"/>
                    <a:gd name="T107" fmla="*/ 64 h 560"/>
                    <a:gd name="T108" fmla="*/ 22 w 422"/>
                    <a:gd name="T109" fmla="*/ 100 h 560"/>
                    <a:gd name="T110" fmla="*/ 0 w 422"/>
                    <a:gd name="T111" fmla="*/ 122 h 560"/>
                    <a:gd name="T112" fmla="*/ 14 w 422"/>
                    <a:gd name="T113" fmla="*/ 156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422" h="560">
                      <a:moveTo>
                        <a:pt x="14" y="156"/>
                      </a:moveTo>
                      <a:lnTo>
                        <a:pt x="48" y="164"/>
                      </a:lnTo>
                      <a:lnTo>
                        <a:pt x="86" y="144"/>
                      </a:lnTo>
                      <a:lnTo>
                        <a:pt x="106" y="116"/>
                      </a:lnTo>
                      <a:lnTo>
                        <a:pt x="150" y="118"/>
                      </a:lnTo>
                      <a:lnTo>
                        <a:pt x="160" y="136"/>
                      </a:lnTo>
                      <a:lnTo>
                        <a:pt x="186" y="144"/>
                      </a:lnTo>
                      <a:lnTo>
                        <a:pt x="194" y="156"/>
                      </a:lnTo>
                      <a:lnTo>
                        <a:pt x="222" y="150"/>
                      </a:lnTo>
                      <a:lnTo>
                        <a:pt x="214" y="180"/>
                      </a:lnTo>
                      <a:lnTo>
                        <a:pt x="254" y="188"/>
                      </a:lnTo>
                      <a:lnTo>
                        <a:pt x="270" y="216"/>
                      </a:lnTo>
                      <a:lnTo>
                        <a:pt x="296" y="216"/>
                      </a:lnTo>
                      <a:lnTo>
                        <a:pt x="320" y="248"/>
                      </a:lnTo>
                      <a:lnTo>
                        <a:pt x="316" y="272"/>
                      </a:lnTo>
                      <a:lnTo>
                        <a:pt x="278" y="276"/>
                      </a:lnTo>
                      <a:lnTo>
                        <a:pt x="250" y="294"/>
                      </a:lnTo>
                      <a:lnTo>
                        <a:pt x="270" y="310"/>
                      </a:lnTo>
                      <a:lnTo>
                        <a:pt x="274" y="352"/>
                      </a:lnTo>
                      <a:lnTo>
                        <a:pt x="246" y="376"/>
                      </a:lnTo>
                      <a:lnTo>
                        <a:pt x="214" y="356"/>
                      </a:lnTo>
                      <a:lnTo>
                        <a:pt x="196" y="402"/>
                      </a:lnTo>
                      <a:lnTo>
                        <a:pt x="176" y="442"/>
                      </a:lnTo>
                      <a:lnTo>
                        <a:pt x="152" y="492"/>
                      </a:lnTo>
                      <a:lnTo>
                        <a:pt x="174" y="532"/>
                      </a:lnTo>
                      <a:lnTo>
                        <a:pt x="236" y="560"/>
                      </a:lnTo>
                      <a:lnTo>
                        <a:pt x="272" y="542"/>
                      </a:lnTo>
                      <a:lnTo>
                        <a:pt x="296" y="502"/>
                      </a:lnTo>
                      <a:lnTo>
                        <a:pt x="318" y="540"/>
                      </a:lnTo>
                      <a:lnTo>
                        <a:pt x="360" y="548"/>
                      </a:lnTo>
                      <a:lnTo>
                        <a:pt x="404" y="526"/>
                      </a:lnTo>
                      <a:lnTo>
                        <a:pt x="396" y="488"/>
                      </a:lnTo>
                      <a:lnTo>
                        <a:pt x="402" y="468"/>
                      </a:lnTo>
                      <a:lnTo>
                        <a:pt x="374" y="428"/>
                      </a:lnTo>
                      <a:lnTo>
                        <a:pt x="378" y="374"/>
                      </a:lnTo>
                      <a:lnTo>
                        <a:pt x="360" y="344"/>
                      </a:lnTo>
                      <a:lnTo>
                        <a:pt x="352" y="280"/>
                      </a:lnTo>
                      <a:lnTo>
                        <a:pt x="348" y="244"/>
                      </a:lnTo>
                      <a:lnTo>
                        <a:pt x="394" y="208"/>
                      </a:lnTo>
                      <a:lnTo>
                        <a:pt x="422" y="164"/>
                      </a:lnTo>
                      <a:lnTo>
                        <a:pt x="374" y="94"/>
                      </a:lnTo>
                      <a:lnTo>
                        <a:pt x="346" y="112"/>
                      </a:lnTo>
                      <a:lnTo>
                        <a:pt x="328" y="112"/>
                      </a:lnTo>
                      <a:lnTo>
                        <a:pt x="290" y="70"/>
                      </a:lnTo>
                      <a:lnTo>
                        <a:pt x="262" y="96"/>
                      </a:lnTo>
                      <a:lnTo>
                        <a:pt x="226" y="76"/>
                      </a:lnTo>
                      <a:lnTo>
                        <a:pt x="208" y="76"/>
                      </a:lnTo>
                      <a:lnTo>
                        <a:pt x="170" y="62"/>
                      </a:lnTo>
                      <a:lnTo>
                        <a:pt x="164" y="28"/>
                      </a:lnTo>
                      <a:lnTo>
                        <a:pt x="122" y="20"/>
                      </a:lnTo>
                      <a:lnTo>
                        <a:pt x="68" y="26"/>
                      </a:lnTo>
                      <a:lnTo>
                        <a:pt x="46" y="0"/>
                      </a:lnTo>
                      <a:lnTo>
                        <a:pt x="20" y="14"/>
                      </a:lnTo>
                      <a:lnTo>
                        <a:pt x="20" y="64"/>
                      </a:lnTo>
                      <a:lnTo>
                        <a:pt x="22" y="100"/>
                      </a:lnTo>
                      <a:lnTo>
                        <a:pt x="0" y="122"/>
                      </a:lnTo>
                      <a:lnTo>
                        <a:pt x="14" y="156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6" name="Freeform 244"/>
                <p:cNvSpPr>
                  <a:spLocks/>
                </p:cNvSpPr>
                <p:nvPr/>
              </p:nvSpPr>
              <p:spPr bwMode="auto">
                <a:xfrm>
                  <a:off x="4257675" y="2593975"/>
                  <a:ext cx="688975" cy="536575"/>
                </a:xfrm>
                <a:custGeom>
                  <a:avLst/>
                  <a:gdLst>
                    <a:gd name="T0" fmla="*/ 0 w 434"/>
                    <a:gd name="T1" fmla="*/ 104 h 338"/>
                    <a:gd name="T2" fmla="*/ 56 w 434"/>
                    <a:gd name="T3" fmla="*/ 76 h 338"/>
                    <a:gd name="T4" fmla="*/ 76 w 434"/>
                    <a:gd name="T5" fmla="*/ 88 h 338"/>
                    <a:gd name="T6" fmla="*/ 114 w 434"/>
                    <a:gd name="T7" fmla="*/ 90 h 338"/>
                    <a:gd name="T8" fmla="*/ 104 w 434"/>
                    <a:gd name="T9" fmla="*/ 56 h 338"/>
                    <a:gd name="T10" fmla="*/ 128 w 434"/>
                    <a:gd name="T11" fmla="*/ 40 h 338"/>
                    <a:gd name="T12" fmla="*/ 162 w 434"/>
                    <a:gd name="T13" fmla="*/ 48 h 338"/>
                    <a:gd name="T14" fmla="*/ 200 w 434"/>
                    <a:gd name="T15" fmla="*/ 28 h 338"/>
                    <a:gd name="T16" fmla="*/ 220 w 434"/>
                    <a:gd name="T17" fmla="*/ 0 h 338"/>
                    <a:gd name="T18" fmla="*/ 264 w 434"/>
                    <a:gd name="T19" fmla="*/ 2 h 338"/>
                    <a:gd name="T20" fmla="*/ 274 w 434"/>
                    <a:gd name="T21" fmla="*/ 20 h 338"/>
                    <a:gd name="T22" fmla="*/ 300 w 434"/>
                    <a:gd name="T23" fmla="*/ 28 h 338"/>
                    <a:gd name="T24" fmla="*/ 308 w 434"/>
                    <a:gd name="T25" fmla="*/ 40 h 338"/>
                    <a:gd name="T26" fmla="*/ 336 w 434"/>
                    <a:gd name="T27" fmla="*/ 34 h 338"/>
                    <a:gd name="T28" fmla="*/ 328 w 434"/>
                    <a:gd name="T29" fmla="*/ 64 h 338"/>
                    <a:gd name="T30" fmla="*/ 368 w 434"/>
                    <a:gd name="T31" fmla="*/ 72 h 338"/>
                    <a:gd name="T32" fmla="*/ 384 w 434"/>
                    <a:gd name="T33" fmla="*/ 100 h 338"/>
                    <a:gd name="T34" fmla="*/ 410 w 434"/>
                    <a:gd name="T35" fmla="*/ 100 h 338"/>
                    <a:gd name="T36" fmla="*/ 434 w 434"/>
                    <a:gd name="T37" fmla="*/ 132 h 338"/>
                    <a:gd name="T38" fmla="*/ 430 w 434"/>
                    <a:gd name="T39" fmla="*/ 156 h 338"/>
                    <a:gd name="T40" fmla="*/ 392 w 434"/>
                    <a:gd name="T41" fmla="*/ 160 h 338"/>
                    <a:gd name="T42" fmla="*/ 364 w 434"/>
                    <a:gd name="T43" fmla="*/ 178 h 338"/>
                    <a:gd name="T44" fmla="*/ 384 w 434"/>
                    <a:gd name="T45" fmla="*/ 194 h 338"/>
                    <a:gd name="T46" fmla="*/ 388 w 434"/>
                    <a:gd name="T47" fmla="*/ 236 h 338"/>
                    <a:gd name="T48" fmla="*/ 360 w 434"/>
                    <a:gd name="T49" fmla="*/ 260 h 338"/>
                    <a:gd name="T50" fmla="*/ 328 w 434"/>
                    <a:gd name="T51" fmla="*/ 240 h 338"/>
                    <a:gd name="T52" fmla="*/ 286 w 434"/>
                    <a:gd name="T53" fmla="*/ 234 h 338"/>
                    <a:gd name="T54" fmla="*/ 266 w 434"/>
                    <a:gd name="T55" fmla="*/ 254 h 338"/>
                    <a:gd name="T56" fmla="*/ 228 w 434"/>
                    <a:gd name="T57" fmla="*/ 264 h 338"/>
                    <a:gd name="T58" fmla="*/ 208 w 434"/>
                    <a:gd name="T59" fmla="*/ 294 h 338"/>
                    <a:gd name="T60" fmla="*/ 178 w 434"/>
                    <a:gd name="T61" fmla="*/ 296 h 338"/>
                    <a:gd name="T62" fmla="*/ 150 w 434"/>
                    <a:gd name="T63" fmla="*/ 308 h 338"/>
                    <a:gd name="T64" fmla="*/ 142 w 434"/>
                    <a:gd name="T65" fmla="*/ 330 h 338"/>
                    <a:gd name="T66" fmla="*/ 106 w 434"/>
                    <a:gd name="T67" fmla="*/ 338 h 338"/>
                    <a:gd name="T68" fmla="*/ 80 w 434"/>
                    <a:gd name="T69" fmla="*/ 308 h 338"/>
                    <a:gd name="T70" fmla="*/ 92 w 434"/>
                    <a:gd name="T71" fmla="*/ 266 h 338"/>
                    <a:gd name="T72" fmla="*/ 56 w 434"/>
                    <a:gd name="T73" fmla="*/ 248 h 338"/>
                    <a:gd name="T74" fmla="*/ 66 w 434"/>
                    <a:gd name="T75" fmla="*/ 224 h 338"/>
                    <a:gd name="T76" fmla="*/ 36 w 434"/>
                    <a:gd name="T77" fmla="*/ 204 h 338"/>
                    <a:gd name="T78" fmla="*/ 12 w 434"/>
                    <a:gd name="T79" fmla="*/ 168 h 338"/>
                    <a:gd name="T80" fmla="*/ 30 w 434"/>
                    <a:gd name="T81" fmla="*/ 140 h 338"/>
                    <a:gd name="T82" fmla="*/ 0 w 434"/>
                    <a:gd name="T83" fmla="*/ 104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34" h="338">
                      <a:moveTo>
                        <a:pt x="0" y="104"/>
                      </a:moveTo>
                      <a:lnTo>
                        <a:pt x="56" y="76"/>
                      </a:lnTo>
                      <a:lnTo>
                        <a:pt x="76" y="88"/>
                      </a:lnTo>
                      <a:lnTo>
                        <a:pt x="114" y="90"/>
                      </a:lnTo>
                      <a:lnTo>
                        <a:pt x="104" y="56"/>
                      </a:lnTo>
                      <a:lnTo>
                        <a:pt x="128" y="40"/>
                      </a:lnTo>
                      <a:lnTo>
                        <a:pt x="162" y="48"/>
                      </a:lnTo>
                      <a:lnTo>
                        <a:pt x="200" y="28"/>
                      </a:lnTo>
                      <a:lnTo>
                        <a:pt x="220" y="0"/>
                      </a:lnTo>
                      <a:lnTo>
                        <a:pt x="264" y="2"/>
                      </a:lnTo>
                      <a:lnTo>
                        <a:pt x="274" y="20"/>
                      </a:lnTo>
                      <a:lnTo>
                        <a:pt x="300" y="28"/>
                      </a:lnTo>
                      <a:lnTo>
                        <a:pt x="308" y="40"/>
                      </a:lnTo>
                      <a:lnTo>
                        <a:pt x="336" y="34"/>
                      </a:lnTo>
                      <a:lnTo>
                        <a:pt x="328" y="64"/>
                      </a:lnTo>
                      <a:lnTo>
                        <a:pt x="368" y="72"/>
                      </a:lnTo>
                      <a:lnTo>
                        <a:pt x="384" y="100"/>
                      </a:lnTo>
                      <a:lnTo>
                        <a:pt x="410" y="100"/>
                      </a:lnTo>
                      <a:lnTo>
                        <a:pt x="434" y="132"/>
                      </a:lnTo>
                      <a:lnTo>
                        <a:pt x="430" y="156"/>
                      </a:lnTo>
                      <a:lnTo>
                        <a:pt x="392" y="160"/>
                      </a:lnTo>
                      <a:lnTo>
                        <a:pt x="364" y="178"/>
                      </a:lnTo>
                      <a:lnTo>
                        <a:pt x="384" y="194"/>
                      </a:lnTo>
                      <a:lnTo>
                        <a:pt x="388" y="236"/>
                      </a:lnTo>
                      <a:lnTo>
                        <a:pt x="360" y="260"/>
                      </a:lnTo>
                      <a:lnTo>
                        <a:pt x="328" y="240"/>
                      </a:lnTo>
                      <a:lnTo>
                        <a:pt x="286" y="234"/>
                      </a:lnTo>
                      <a:lnTo>
                        <a:pt x="266" y="254"/>
                      </a:lnTo>
                      <a:lnTo>
                        <a:pt x="228" y="264"/>
                      </a:lnTo>
                      <a:lnTo>
                        <a:pt x="208" y="294"/>
                      </a:lnTo>
                      <a:lnTo>
                        <a:pt x="178" y="296"/>
                      </a:lnTo>
                      <a:lnTo>
                        <a:pt x="150" y="308"/>
                      </a:lnTo>
                      <a:lnTo>
                        <a:pt x="142" y="330"/>
                      </a:lnTo>
                      <a:lnTo>
                        <a:pt x="106" y="338"/>
                      </a:lnTo>
                      <a:lnTo>
                        <a:pt x="80" y="308"/>
                      </a:lnTo>
                      <a:lnTo>
                        <a:pt x="92" y="266"/>
                      </a:lnTo>
                      <a:lnTo>
                        <a:pt x="56" y="248"/>
                      </a:lnTo>
                      <a:lnTo>
                        <a:pt x="66" y="224"/>
                      </a:lnTo>
                      <a:lnTo>
                        <a:pt x="36" y="204"/>
                      </a:lnTo>
                      <a:lnTo>
                        <a:pt x="12" y="168"/>
                      </a:lnTo>
                      <a:lnTo>
                        <a:pt x="30" y="140"/>
                      </a:lnTo>
                      <a:lnTo>
                        <a:pt x="0" y="104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7" name="Freeform 245"/>
                <p:cNvSpPr>
                  <a:spLocks/>
                </p:cNvSpPr>
                <p:nvPr/>
              </p:nvSpPr>
              <p:spPr bwMode="auto">
                <a:xfrm>
                  <a:off x="2419350" y="2746375"/>
                  <a:ext cx="1057275" cy="971550"/>
                </a:xfrm>
                <a:custGeom>
                  <a:avLst/>
                  <a:gdLst>
                    <a:gd name="T0" fmla="*/ 450 w 666"/>
                    <a:gd name="T1" fmla="*/ 514 h 612"/>
                    <a:gd name="T2" fmla="*/ 416 w 666"/>
                    <a:gd name="T3" fmla="*/ 460 h 612"/>
                    <a:gd name="T4" fmla="*/ 354 w 666"/>
                    <a:gd name="T5" fmla="*/ 426 h 612"/>
                    <a:gd name="T6" fmla="*/ 294 w 666"/>
                    <a:gd name="T7" fmla="*/ 480 h 612"/>
                    <a:gd name="T8" fmla="*/ 316 w 666"/>
                    <a:gd name="T9" fmla="*/ 558 h 612"/>
                    <a:gd name="T10" fmla="*/ 216 w 666"/>
                    <a:gd name="T11" fmla="*/ 602 h 612"/>
                    <a:gd name="T12" fmla="*/ 150 w 666"/>
                    <a:gd name="T13" fmla="*/ 572 h 612"/>
                    <a:gd name="T14" fmla="*/ 66 w 666"/>
                    <a:gd name="T15" fmla="*/ 612 h 612"/>
                    <a:gd name="T16" fmla="*/ 88 w 666"/>
                    <a:gd name="T17" fmla="*/ 554 h 612"/>
                    <a:gd name="T18" fmla="*/ 130 w 666"/>
                    <a:gd name="T19" fmla="*/ 496 h 612"/>
                    <a:gd name="T20" fmla="*/ 116 w 666"/>
                    <a:gd name="T21" fmla="*/ 410 h 612"/>
                    <a:gd name="T22" fmla="*/ 48 w 666"/>
                    <a:gd name="T23" fmla="*/ 368 h 612"/>
                    <a:gd name="T24" fmla="*/ 44 w 666"/>
                    <a:gd name="T25" fmla="*/ 262 h 612"/>
                    <a:gd name="T26" fmla="*/ 0 w 666"/>
                    <a:gd name="T27" fmla="*/ 172 h 612"/>
                    <a:gd name="T28" fmla="*/ 184 w 666"/>
                    <a:gd name="T29" fmla="*/ 102 h 612"/>
                    <a:gd name="T30" fmla="*/ 244 w 666"/>
                    <a:gd name="T31" fmla="*/ 80 h 612"/>
                    <a:gd name="T32" fmla="*/ 316 w 666"/>
                    <a:gd name="T33" fmla="*/ 0 h 612"/>
                    <a:gd name="T34" fmla="*/ 404 w 666"/>
                    <a:gd name="T35" fmla="*/ 32 h 612"/>
                    <a:gd name="T36" fmla="*/ 400 w 666"/>
                    <a:gd name="T37" fmla="*/ 84 h 612"/>
                    <a:gd name="T38" fmla="*/ 460 w 666"/>
                    <a:gd name="T39" fmla="*/ 90 h 612"/>
                    <a:gd name="T40" fmla="*/ 520 w 666"/>
                    <a:gd name="T41" fmla="*/ 128 h 612"/>
                    <a:gd name="T42" fmla="*/ 588 w 666"/>
                    <a:gd name="T43" fmla="*/ 164 h 612"/>
                    <a:gd name="T44" fmla="*/ 666 w 666"/>
                    <a:gd name="T45" fmla="*/ 204 h 612"/>
                    <a:gd name="T46" fmla="*/ 622 w 666"/>
                    <a:gd name="T47" fmla="*/ 252 h 612"/>
                    <a:gd name="T48" fmla="*/ 564 w 666"/>
                    <a:gd name="T49" fmla="*/ 228 h 612"/>
                    <a:gd name="T50" fmla="*/ 544 w 666"/>
                    <a:gd name="T51" fmla="*/ 246 h 612"/>
                    <a:gd name="T52" fmla="*/ 528 w 666"/>
                    <a:gd name="T53" fmla="*/ 294 h 612"/>
                    <a:gd name="T54" fmla="*/ 494 w 666"/>
                    <a:gd name="T55" fmla="*/ 386 h 612"/>
                    <a:gd name="T56" fmla="*/ 502 w 666"/>
                    <a:gd name="T57" fmla="*/ 388 h 612"/>
                    <a:gd name="T58" fmla="*/ 512 w 666"/>
                    <a:gd name="T59" fmla="*/ 394 h 612"/>
                    <a:gd name="T60" fmla="*/ 512 w 666"/>
                    <a:gd name="T61" fmla="*/ 396 h 612"/>
                    <a:gd name="T62" fmla="*/ 504 w 666"/>
                    <a:gd name="T63" fmla="*/ 408 h 612"/>
                    <a:gd name="T64" fmla="*/ 488 w 666"/>
                    <a:gd name="T65" fmla="*/ 444 h 612"/>
                    <a:gd name="T66" fmla="*/ 492 w 666"/>
                    <a:gd name="T67" fmla="*/ 492 h 6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666" h="612">
                      <a:moveTo>
                        <a:pt x="484" y="522"/>
                      </a:moveTo>
                      <a:lnTo>
                        <a:pt x="450" y="514"/>
                      </a:lnTo>
                      <a:lnTo>
                        <a:pt x="454" y="470"/>
                      </a:lnTo>
                      <a:lnTo>
                        <a:pt x="416" y="460"/>
                      </a:lnTo>
                      <a:lnTo>
                        <a:pt x="402" y="420"/>
                      </a:lnTo>
                      <a:lnTo>
                        <a:pt x="354" y="426"/>
                      </a:lnTo>
                      <a:lnTo>
                        <a:pt x="352" y="458"/>
                      </a:lnTo>
                      <a:lnTo>
                        <a:pt x="294" y="480"/>
                      </a:lnTo>
                      <a:lnTo>
                        <a:pt x="284" y="528"/>
                      </a:lnTo>
                      <a:lnTo>
                        <a:pt x="316" y="558"/>
                      </a:lnTo>
                      <a:lnTo>
                        <a:pt x="250" y="602"/>
                      </a:lnTo>
                      <a:lnTo>
                        <a:pt x="216" y="602"/>
                      </a:lnTo>
                      <a:lnTo>
                        <a:pt x="196" y="576"/>
                      </a:lnTo>
                      <a:lnTo>
                        <a:pt x="150" y="572"/>
                      </a:lnTo>
                      <a:lnTo>
                        <a:pt x="108" y="610"/>
                      </a:lnTo>
                      <a:lnTo>
                        <a:pt x="66" y="612"/>
                      </a:lnTo>
                      <a:lnTo>
                        <a:pt x="84" y="590"/>
                      </a:lnTo>
                      <a:lnTo>
                        <a:pt x="88" y="554"/>
                      </a:lnTo>
                      <a:lnTo>
                        <a:pt x="78" y="526"/>
                      </a:lnTo>
                      <a:lnTo>
                        <a:pt x="130" y="496"/>
                      </a:lnTo>
                      <a:lnTo>
                        <a:pt x="86" y="460"/>
                      </a:lnTo>
                      <a:lnTo>
                        <a:pt x="116" y="410"/>
                      </a:lnTo>
                      <a:lnTo>
                        <a:pt x="88" y="374"/>
                      </a:lnTo>
                      <a:lnTo>
                        <a:pt x="48" y="368"/>
                      </a:lnTo>
                      <a:lnTo>
                        <a:pt x="54" y="310"/>
                      </a:lnTo>
                      <a:lnTo>
                        <a:pt x="44" y="262"/>
                      </a:lnTo>
                      <a:lnTo>
                        <a:pt x="0" y="218"/>
                      </a:lnTo>
                      <a:lnTo>
                        <a:pt x="0" y="172"/>
                      </a:lnTo>
                      <a:lnTo>
                        <a:pt x="120" y="94"/>
                      </a:lnTo>
                      <a:lnTo>
                        <a:pt x="184" y="102"/>
                      </a:lnTo>
                      <a:lnTo>
                        <a:pt x="244" y="148"/>
                      </a:lnTo>
                      <a:lnTo>
                        <a:pt x="244" y="80"/>
                      </a:lnTo>
                      <a:lnTo>
                        <a:pt x="290" y="68"/>
                      </a:lnTo>
                      <a:lnTo>
                        <a:pt x="316" y="0"/>
                      </a:lnTo>
                      <a:lnTo>
                        <a:pt x="350" y="0"/>
                      </a:lnTo>
                      <a:lnTo>
                        <a:pt x="404" y="32"/>
                      </a:lnTo>
                      <a:lnTo>
                        <a:pt x="422" y="56"/>
                      </a:lnTo>
                      <a:lnTo>
                        <a:pt x="400" y="84"/>
                      </a:lnTo>
                      <a:lnTo>
                        <a:pt x="428" y="110"/>
                      </a:lnTo>
                      <a:lnTo>
                        <a:pt x="460" y="90"/>
                      </a:lnTo>
                      <a:lnTo>
                        <a:pt x="514" y="94"/>
                      </a:lnTo>
                      <a:lnTo>
                        <a:pt x="520" y="128"/>
                      </a:lnTo>
                      <a:lnTo>
                        <a:pt x="552" y="146"/>
                      </a:lnTo>
                      <a:lnTo>
                        <a:pt x="588" y="164"/>
                      </a:lnTo>
                      <a:lnTo>
                        <a:pt x="624" y="150"/>
                      </a:lnTo>
                      <a:lnTo>
                        <a:pt x="666" y="204"/>
                      </a:lnTo>
                      <a:lnTo>
                        <a:pt x="632" y="220"/>
                      </a:lnTo>
                      <a:lnTo>
                        <a:pt x="622" y="252"/>
                      </a:lnTo>
                      <a:lnTo>
                        <a:pt x="592" y="220"/>
                      </a:lnTo>
                      <a:lnTo>
                        <a:pt x="564" y="228"/>
                      </a:lnTo>
                      <a:lnTo>
                        <a:pt x="584" y="266"/>
                      </a:lnTo>
                      <a:lnTo>
                        <a:pt x="544" y="246"/>
                      </a:lnTo>
                      <a:lnTo>
                        <a:pt x="516" y="266"/>
                      </a:lnTo>
                      <a:lnTo>
                        <a:pt x="528" y="294"/>
                      </a:lnTo>
                      <a:lnTo>
                        <a:pt x="506" y="312"/>
                      </a:lnTo>
                      <a:lnTo>
                        <a:pt x="494" y="386"/>
                      </a:lnTo>
                      <a:lnTo>
                        <a:pt x="494" y="386"/>
                      </a:lnTo>
                      <a:lnTo>
                        <a:pt x="502" y="388"/>
                      </a:lnTo>
                      <a:lnTo>
                        <a:pt x="508" y="390"/>
                      </a:lnTo>
                      <a:lnTo>
                        <a:pt x="512" y="394"/>
                      </a:lnTo>
                      <a:lnTo>
                        <a:pt x="512" y="394"/>
                      </a:lnTo>
                      <a:lnTo>
                        <a:pt x="512" y="396"/>
                      </a:lnTo>
                      <a:lnTo>
                        <a:pt x="510" y="400"/>
                      </a:lnTo>
                      <a:lnTo>
                        <a:pt x="504" y="408"/>
                      </a:lnTo>
                      <a:lnTo>
                        <a:pt x="494" y="420"/>
                      </a:lnTo>
                      <a:lnTo>
                        <a:pt x="488" y="444"/>
                      </a:lnTo>
                      <a:lnTo>
                        <a:pt x="516" y="470"/>
                      </a:lnTo>
                      <a:lnTo>
                        <a:pt x="492" y="492"/>
                      </a:lnTo>
                      <a:lnTo>
                        <a:pt x="484" y="522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8" name="Freeform 246"/>
                <p:cNvSpPr>
                  <a:spLocks/>
                </p:cNvSpPr>
                <p:nvPr/>
              </p:nvSpPr>
              <p:spPr bwMode="auto">
                <a:xfrm>
                  <a:off x="2473325" y="3562350"/>
                  <a:ext cx="1101725" cy="777875"/>
                </a:xfrm>
                <a:custGeom>
                  <a:avLst/>
                  <a:gdLst>
                    <a:gd name="T0" fmla="*/ 2 w 694"/>
                    <a:gd name="T1" fmla="*/ 136 h 490"/>
                    <a:gd name="T2" fmla="*/ 0 w 694"/>
                    <a:gd name="T3" fmla="*/ 178 h 490"/>
                    <a:gd name="T4" fmla="*/ 32 w 694"/>
                    <a:gd name="T5" fmla="*/ 156 h 490"/>
                    <a:gd name="T6" fmla="*/ 74 w 694"/>
                    <a:gd name="T7" fmla="*/ 156 h 490"/>
                    <a:gd name="T8" fmla="*/ 110 w 694"/>
                    <a:gd name="T9" fmla="*/ 180 h 490"/>
                    <a:gd name="T10" fmla="*/ 116 w 694"/>
                    <a:gd name="T11" fmla="*/ 204 h 490"/>
                    <a:gd name="T12" fmla="*/ 142 w 694"/>
                    <a:gd name="T13" fmla="*/ 220 h 490"/>
                    <a:gd name="T14" fmla="*/ 148 w 694"/>
                    <a:gd name="T15" fmla="*/ 246 h 490"/>
                    <a:gd name="T16" fmla="*/ 104 w 694"/>
                    <a:gd name="T17" fmla="*/ 254 h 490"/>
                    <a:gd name="T18" fmla="*/ 108 w 694"/>
                    <a:gd name="T19" fmla="*/ 288 h 490"/>
                    <a:gd name="T20" fmla="*/ 154 w 694"/>
                    <a:gd name="T21" fmla="*/ 314 h 490"/>
                    <a:gd name="T22" fmla="*/ 212 w 694"/>
                    <a:gd name="T23" fmla="*/ 296 h 490"/>
                    <a:gd name="T24" fmla="*/ 264 w 694"/>
                    <a:gd name="T25" fmla="*/ 282 h 490"/>
                    <a:gd name="T26" fmla="*/ 306 w 694"/>
                    <a:gd name="T27" fmla="*/ 314 h 490"/>
                    <a:gd name="T28" fmla="*/ 292 w 694"/>
                    <a:gd name="T29" fmla="*/ 360 h 490"/>
                    <a:gd name="T30" fmla="*/ 332 w 694"/>
                    <a:gd name="T31" fmla="*/ 366 h 490"/>
                    <a:gd name="T32" fmla="*/ 350 w 694"/>
                    <a:gd name="T33" fmla="*/ 334 h 490"/>
                    <a:gd name="T34" fmla="*/ 388 w 694"/>
                    <a:gd name="T35" fmla="*/ 348 h 490"/>
                    <a:gd name="T36" fmla="*/ 414 w 694"/>
                    <a:gd name="T37" fmla="*/ 382 h 490"/>
                    <a:gd name="T38" fmla="*/ 394 w 694"/>
                    <a:gd name="T39" fmla="*/ 400 h 490"/>
                    <a:gd name="T40" fmla="*/ 446 w 694"/>
                    <a:gd name="T41" fmla="*/ 436 h 490"/>
                    <a:gd name="T42" fmla="*/ 468 w 694"/>
                    <a:gd name="T43" fmla="*/ 424 h 490"/>
                    <a:gd name="T44" fmla="*/ 502 w 694"/>
                    <a:gd name="T45" fmla="*/ 446 h 490"/>
                    <a:gd name="T46" fmla="*/ 526 w 694"/>
                    <a:gd name="T47" fmla="*/ 424 h 490"/>
                    <a:gd name="T48" fmla="*/ 554 w 694"/>
                    <a:gd name="T49" fmla="*/ 452 h 490"/>
                    <a:gd name="T50" fmla="*/ 642 w 694"/>
                    <a:gd name="T51" fmla="*/ 462 h 490"/>
                    <a:gd name="T52" fmla="*/ 678 w 694"/>
                    <a:gd name="T53" fmla="*/ 490 h 490"/>
                    <a:gd name="T54" fmla="*/ 684 w 694"/>
                    <a:gd name="T55" fmla="*/ 428 h 490"/>
                    <a:gd name="T56" fmla="*/ 684 w 694"/>
                    <a:gd name="T57" fmla="*/ 392 h 490"/>
                    <a:gd name="T58" fmla="*/ 672 w 694"/>
                    <a:gd name="T59" fmla="*/ 348 h 490"/>
                    <a:gd name="T60" fmla="*/ 694 w 694"/>
                    <a:gd name="T61" fmla="*/ 316 h 490"/>
                    <a:gd name="T62" fmla="*/ 668 w 694"/>
                    <a:gd name="T63" fmla="*/ 272 h 490"/>
                    <a:gd name="T64" fmla="*/ 670 w 694"/>
                    <a:gd name="T65" fmla="*/ 224 h 490"/>
                    <a:gd name="T66" fmla="*/ 680 w 694"/>
                    <a:gd name="T67" fmla="*/ 188 h 490"/>
                    <a:gd name="T68" fmla="*/ 654 w 694"/>
                    <a:gd name="T69" fmla="*/ 168 h 490"/>
                    <a:gd name="T70" fmla="*/ 626 w 694"/>
                    <a:gd name="T71" fmla="*/ 132 h 490"/>
                    <a:gd name="T72" fmla="*/ 580 w 694"/>
                    <a:gd name="T73" fmla="*/ 130 h 490"/>
                    <a:gd name="T74" fmla="*/ 576 w 694"/>
                    <a:gd name="T75" fmla="*/ 150 h 490"/>
                    <a:gd name="T76" fmla="*/ 512 w 694"/>
                    <a:gd name="T77" fmla="*/ 126 h 490"/>
                    <a:gd name="T78" fmla="*/ 530 w 694"/>
                    <a:gd name="T79" fmla="*/ 110 h 490"/>
                    <a:gd name="T80" fmla="*/ 532 w 694"/>
                    <a:gd name="T81" fmla="*/ 82 h 490"/>
                    <a:gd name="T82" fmla="*/ 486 w 694"/>
                    <a:gd name="T83" fmla="*/ 66 h 490"/>
                    <a:gd name="T84" fmla="*/ 494 w 694"/>
                    <a:gd name="T85" fmla="*/ 38 h 490"/>
                    <a:gd name="T86" fmla="*/ 450 w 694"/>
                    <a:gd name="T87" fmla="*/ 8 h 490"/>
                    <a:gd name="T88" fmla="*/ 416 w 694"/>
                    <a:gd name="T89" fmla="*/ 0 h 490"/>
                    <a:gd name="T90" fmla="*/ 388 w 694"/>
                    <a:gd name="T91" fmla="*/ 48 h 490"/>
                    <a:gd name="T92" fmla="*/ 388 w 694"/>
                    <a:gd name="T93" fmla="*/ 86 h 490"/>
                    <a:gd name="T94" fmla="*/ 354 w 694"/>
                    <a:gd name="T95" fmla="*/ 72 h 490"/>
                    <a:gd name="T96" fmla="*/ 300 w 694"/>
                    <a:gd name="T97" fmla="*/ 86 h 490"/>
                    <a:gd name="T98" fmla="*/ 282 w 694"/>
                    <a:gd name="T99" fmla="*/ 44 h 490"/>
                    <a:gd name="T100" fmla="*/ 216 w 694"/>
                    <a:gd name="T101" fmla="*/ 88 h 490"/>
                    <a:gd name="T102" fmla="*/ 182 w 694"/>
                    <a:gd name="T103" fmla="*/ 88 h 490"/>
                    <a:gd name="T104" fmla="*/ 162 w 694"/>
                    <a:gd name="T105" fmla="*/ 62 h 490"/>
                    <a:gd name="T106" fmla="*/ 116 w 694"/>
                    <a:gd name="T107" fmla="*/ 58 h 490"/>
                    <a:gd name="T108" fmla="*/ 74 w 694"/>
                    <a:gd name="T109" fmla="*/ 96 h 490"/>
                    <a:gd name="T110" fmla="*/ 32 w 694"/>
                    <a:gd name="T111" fmla="*/ 98 h 490"/>
                    <a:gd name="T112" fmla="*/ 2 w 694"/>
                    <a:gd name="T113" fmla="*/ 136 h 4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94" h="490">
                      <a:moveTo>
                        <a:pt x="2" y="136"/>
                      </a:moveTo>
                      <a:lnTo>
                        <a:pt x="0" y="178"/>
                      </a:lnTo>
                      <a:lnTo>
                        <a:pt x="32" y="156"/>
                      </a:lnTo>
                      <a:lnTo>
                        <a:pt x="74" y="156"/>
                      </a:lnTo>
                      <a:lnTo>
                        <a:pt x="110" y="180"/>
                      </a:lnTo>
                      <a:lnTo>
                        <a:pt x="116" y="204"/>
                      </a:lnTo>
                      <a:lnTo>
                        <a:pt x="142" y="220"/>
                      </a:lnTo>
                      <a:lnTo>
                        <a:pt x="148" y="246"/>
                      </a:lnTo>
                      <a:lnTo>
                        <a:pt x="104" y="254"/>
                      </a:lnTo>
                      <a:lnTo>
                        <a:pt x="108" y="288"/>
                      </a:lnTo>
                      <a:lnTo>
                        <a:pt x="154" y="314"/>
                      </a:lnTo>
                      <a:lnTo>
                        <a:pt x="212" y="296"/>
                      </a:lnTo>
                      <a:lnTo>
                        <a:pt x="264" y="282"/>
                      </a:lnTo>
                      <a:lnTo>
                        <a:pt x="306" y="314"/>
                      </a:lnTo>
                      <a:lnTo>
                        <a:pt x="292" y="360"/>
                      </a:lnTo>
                      <a:lnTo>
                        <a:pt x="332" y="366"/>
                      </a:lnTo>
                      <a:lnTo>
                        <a:pt x="350" y="334"/>
                      </a:lnTo>
                      <a:lnTo>
                        <a:pt x="388" y="348"/>
                      </a:lnTo>
                      <a:lnTo>
                        <a:pt x="414" y="382"/>
                      </a:lnTo>
                      <a:lnTo>
                        <a:pt x="394" y="400"/>
                      </a:lnTo>
                      <a:lnTo>
                        <a:pt x="446" y="436"/>
                      </a:lnTo>
                      <a:lnTo>
                        <a:pt x="468" y="424"/>
                      </a:lnTo>
                      <a:lnTo>
                        <a:pt x="502" y="446"/>
                      </a:lnTo>
                      <a:lnTo>
                        <a:pt x="526" y="424"/>
                      </a:lnTo>
                      <a:lnTo>
                        <a:pt x="554" y="452"/>
                      </a:lnTo>
                      <a:lnTo>
                        <a:pt x="642" y="462"/>
                      </a:lnTo>
                      <a:lnTo>
                        <a:pt x="678" y="490"/>
                      </a:lnTo>
                      <a:lnTo>
                        <a:pt x="684" y="428"/>
                      </a:lnTo>
                      <a:lnTo>
                        <a:pt x="684" y="392"/>
                      </a:lnTo>
                      <a:lnTo>
                        <a:pt x="672" y="348"/>
                      </a:lnTo>
                      <a:lnTo>
                        <a:pt x="694" y="316"/>
                      </a:lnTo>
                      <a:lnTo>
                        <a:pt x="668" y="272"/>
                      </a:lnTo>
                      <a:lnTo>
                        <a:pt x="670" y="224"/>
                      </a:lnTo>
                      <a:lnTo>
                        <a:pt x="680" y="188"/>
                      </a:lnTo>
                      <a:lnTo>
                        <a:pt x="654" y="168"/>
                      </a:lnTo>
                      <a:lnTo>
                        <a:pt x="626" y="132"/>
                      </a:lnTo>
                      <a:lnTo>
                        <a:pt x="580" y="130"/>
                      </a:lnTo>
                      <a:lnTo>
                        <a:pt x="576" y="150"/>
                      </a:lnTo>
                      <a:lnTo>
                        <a:pt x="512" y="126"/>
                      </a:lnTo>
                      <a:lnTo>
                        <a:pt x="530" y="110"/>
                      </a:lnTo>
                      <a:lnTo>
                        <a:pt x="532" y="82"/>
                      </a:lnTo>
                      <a:lnTo>
                        <a:pt x="486" y="66"/>
                      </a:lnTo>
                      <a:lnTo>
                        <a:pt x="494" y="38"/>
                      </a:lnTo>
                      <a:lnTo>
                        <a:pt x="450" y="8"/>
                      </a:lnTo>
                      <a:lnTo>
                        <a:pt x="416" y="0"/>
                      </a:lnTo>
                      <a:lnTo>
                        <a:pt x="388" y="48"/>
                      </a:lnTo>
                      <a:lnTo>
                        <a:pt x="388" y="86"/>
                      </a:lnTo>
                      <a:lnTo>
                        <a:pt x="354" y="72"/>
                      </a:lnTo>
                      <a:lnTo>
                        <a:pt x="300" y="86"/>
                      </a:lnTo>
                      <a:lnTo>
                        <a:pt x="282" y="44"/>
                      </a:lnTo>
                      <a:lnTo>
                        <a:pt x="216" y="88"/>
                      </a:lnTo>
                      <a:lnTo>
                        <a:pt x="182" y="88"/>
                      </a:lnTo>
                      <a:lnTo>
                        <a:pt x="162" y="62"/>
                      </a:lnTo>
                      <a:lnTo>
                        <a:pt x="116" y="58"/>
                      </a:lnTo>
                      <a:lnTo>
                        <a:pt x="74" y="96"/>
                      </a:lnTo>
                      <a:lnTo>
                        <a:pt x="32" y="98"/>
                      </a:lnTo>
                      <a:lnTo>
                        <a:pt x="2" y="136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9" name="Freeform 247"/>
                <p:cNvSpPr>
                  <a:spLocks/>
                </p:cNvSpPr>
                <p:nvPr/>
              </p:nvSpPr>
              <p:spPr bwMode="auto">
                <a:xfrm>
                  <a:off x="2870200" y="3413125"/>
                  <a:ext cx="269875" cy="285750"/>
                </a:xfrm>
                <a:custGeom>
                  <a:avLst/>
                  <a:gdLst>
                    <a:gd name="T0" fmla="*/ 32 w 170"/>
                    <a:gd name="T1" fmla="*/ 138 h 180"/>
                    <a:gd name="T2" fmla="*/ 50 w 170"/>
                    <a:gd name="T3" fmla="*/ 180 h 180"/>
                    <a:gd name="T4" fmla="*/ 104 w 170"/>
                    <a:gd name="T5" fmla="*/ 166 h 180"/>
                    <a:gd name="T6" fmla="*/ 138 w 170"/>
                    <a:gd name="T7" fmla="*/ 180 h 180"/>
                    <a:gd name="T8" fmla="*/ 138 w 170"/>
                    <a:gd name="T9" fmla="*/ 142 h 180"/>
                    <a:gd name="T10" fmla="*/ 166 w 170"/>
                    <a:gd name="T11" fmla="*/ 94 h 180"/>
                    <a:gd name="T12" fmla="*/ 170 w 170"/>
                    <a:gd name="T13" fmla="*/ 50 h 180"/>
                    <a:gd name="T14" fmla="*/ 132 w 170"/>
                    <a:gd name="T15" fmla="*/ 40 h 180"/>
                    <a:gd name="T16" fmla="*/ 118 w 170"/>
                    <a:gd name="T17" fmla="*/ 0 h 180"/>
                    <a:gd name="T18" fmla="*/ 70 w 170"/>
                    <a:gd name="T19" fmla="*/ 6 h 180"/>
                    <a:gd name="T20" fmla="*/ 68 w 170"/>
                    <a:gd name="T21" fmla="*/ 38 h 180"/>
                    <a:gd name="T22" fmla="*/ 10 w 170"/>
                    <a:gd name="T23" fmla="*/ 60 h 180"/>
                    <a:gd name="T24" fmla="*/ 0 w 170"/>
                    <a:gd name="T25" fmla="*/ 108 h 180"/>
                    <a:gd name="T26" fmla="*/ 32 w 170"/>
                    <a:gd name="T27" fmla="*/ 13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0" h="180">
                      <a:moveTo>
                        <a:pt x="32" y="138"/>
                      </a:moveTo>
                      <a:lnTo>
                        <a:pt x="50" y="180"/>
                      </a:lnTo>
                      <a:lnTo>
                        <a:pt x="104" y="166"/>
                      </a:lnTo>
                      <a:lnTo>
                        <a:pt x="138" y="180"/>
                      </a:lnTo>
                      <a:lnTo>
                        <a:pt x="138" y="142"/>
                      </a:lnTo>
                      <a:lnTo>
                        <a:pt x="166" y="94"/>
                      </a:lnTo>
                      <a:lnTo>
                        <a:pt x="170" y="50"/>
                      </a:lnTo>
                      <a:lnTo>
                        <a:pt x="132" y="40"/>
                      </a:lnTo>
                      <a:lnTo>
                        <a:pt x="118" y="0"/>
                      </a:lnTo>
                      <a:lnTo>
                        <a:pt x="70" y="6"/>
                      </a:lnTo>
                      <a:lnTo>
                        <a:pt x="68" y="38"/>
                      </a:lnTo>
                      <a:lnTo>
                        <a:pt x="10" y="60"/>
                      </a:lnTo>
                      <a:lnTo>
                        <a:pt x="0" y="108"/>
                      </a:lnTo>
                      <a:lnTo>
                        <a:pt x="32" y="138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0" name="Freeform 248"/>
                <p:cNvSpPr>
                  <a:spLocks/>
                </p:cNvSpPr>
                <p:nvPr/>
              </p:nvSpPr>
              <p:spPr bwMode="auto">
                <a:xfrm>
                  <a:off x="3806825" y="3978275"/>
                  <a:ext cx="787400" cy="895350"/>
                </a:xfrm>
                <a:custGeom>
                  <a:avLst/>
                  <a:gdLst>
                    <a:gd name="T0" fmla="*/ 494 w 496"/>
                    <a:gd name="T1" fmla="*/ 36 h 564"/>
                    <a:gd name="T2" fmla="*/ 442 w 496"/>
                    <a:gd name="T3" fmla="*/ 12 h 564"/>
                    <a:gd name="T4" fmla="*/ 392 w 496"/>
                    <a:gd name="T5" fmla="*/ 42 h 564"/>
                    <a:gd name="T6" fmla="*/ 358 w 496"/>
                    <a:gd name="T7" fmla="*/ 40 h 564"/>
                    <a:gd name="T8" fmla="*/ 326 w 496"/>
                    <a:gd name="T9" fmla="*/ 0 h 564"/>
                    <a:gd name="T10" fmla="*/ 278 w 496"/>
                    <a:gd name="T11" fmla="*/ 0 h 564"/>
                    <a:gd name="T12" fmla="*/ 254 w 496"/>
                    <a:gd name="T13" fmla="*/ 30 h 564"/>
                    <a:gd name="T14" fmla="*/ 146 w 496"/>
                    <a:gd name="T15" fmla="*/ 42 h 564"/>
                    <a:gd name="T16" fmla="*/ 116 w 496"/>
                    <a:gd name="T17" fmla="*/ 10 h 564"/>
                    <a:gd name="T18" fmla="*/ 78 w 496"/>
                    <a:gd name="T19" fmla="*/ 10 h 564"/>
                    <a:gd name="T20" fmla="*/ 56 w 496"/>
                    <a:gd name="T21" fmla="*/ 48 h 564"/>
                    <a:gd name="T22" fmla="*/ 0 w 496"/>
                    <a:gd name="T23" fmla="*/ 76 h 564"/>
                    <a:gd name="T24" fmla="*/ 70 w 496"/>
                    <a:gd name="T25" fmla="*/ 130 h 564"/>
                    <a:gd name="T26" fmla="*/ 40 w 496"/>
                    <a:gd name="T27" fmla="*/ 166 h 564"/>
                    <a:gd name="T28" fmla="*/ 54 w 496"/>
                    <a:gd name="T29" fmla="*/ 198 h 564"/>
                    <a:gd name="T30" fmla="*/ 74 w 496"/>
                    <a:gd name="T31" fmla="*/ 240 h 564"/>
                    <a:gd name="T32" fmla="*/ 48 w 496"/>
                    <a:gd name="T33" fmla="*/ 326 h 564"/>
                    <a:gd name="T34" fmla="*/ 76 w 496"/>
                    <a:gd name="T35" fmla="*/ 354 h 564"/>
                    <a:gd name="T36" fmla="*/ 98 w 496"/>
                    <a:gd name="T37" fmla="*/ 424 h 564"/>
                    <a:gd name="T38" fmla="*/ 122 w 496"/>
                    <a:gd name="T39" fmla="*/ 444 h 564"/>
                    <a:gd name="T40" fmla="*/ 160 w 496"/>
                    <a:gd name="T41" fmla="*/ 510 h 564"/>
                    <a:gd name="T42" fmla="*/ 206 w 496"/>
                    <a:gd name="T43" fmla="*/ 512 h 564"/>
                    <a:gd name="T44" fmla="*/ 228 w 496"/>
                    <a:gd name="T45" fmla="*/ 544 h 564"/>
                    <a:gd name="T46" fmla="*/ 308 w 496"/>
                    <a:gd name="T47" fmla="*/ 564 h 564"/>
                    <a:gd name="T48" fmla="*/ 346 w 496"/>
                    <a:gd name="T49" fmla="*/ 516 h 564"/>
                    <a:gd name="T50" fmla="*/ 328 w 496"/>
                    <a:gd name="T51" fmla="*/ 458 h 564"/>
                    <a:gd name="T52" fmla="*/ 350 w 496"/>
                    <a:gd name="T53" fmla="*/ 446 h 564"/>
                    <a:gd name="T54" fmla="*/ 396 w 496"/>
                    <a:gd name="T55" fmla="*/ 466 h 564"/>
                    <a:gd name="T56" fmla="*/ 364 w 496"/>
                    <a:gd name="T57" fmla="*/ 422 h 564"/>
                    <a:gd name="T58" fmla="*/ 374 w 496"/>
                    <a:gd name="T59" fmla="*/ 388 h 564"/>
                    <a:gd name="T60" fmla="*/ 436 w 496"/>
                    <a:gd name="T61" fmla="*/ 370 h 564"/>
                    <a:gd name="T62" fmla="*/ 430 w 496"/>
                    <a:gd name="T63" fmla="*/ 334 h 564"/>
                    <a:gd name="T64" fmla="*/ 474 w 496"/>
                    <a:gd name="T65" fmla="*/ 284 h 564"/>
                    <a:gd name="T66" fmla="*/ 482 w 496"/>
                    <a:gd name="T67" fmla="*/ 224 h 564"/>
                    <a:gd name="T68" fmla="*/ 496 w 496"/>
                    <a:gd name="T69" fmla="*/ 176 h 564"/>
                    <a:gd name="T70" fmla="*/ 496 w 496"/>
                    <a:gd name="T71" fmla="*/ 136 h 564"/>
                    <a:gd name="T72" fmla="*/ 470 w 496"/>
                    <a:gd name="T73" fmla="*/ 90 h 564"/>
                    <a:gd name="T74" fmla="*/ 494 w 496"/>
                    <a:gd name="T75" fmla="*/ 36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496" h="564">
                      <a:moveTo>
                        <a:pt x="494" y="36"/>
                      </a:moveTo>
                      <a:lnTo>
                        <a:pt x="442" y="12"/>
                      </a:lnTo>
                      <a:lnTo>
                        <a:pt x="392" y="42"/>
                      </a:lnTo>
                      <a:lnTo>
                        <a:pt x="358" y="40"/>
                      </a:lnTo>
                      <a:lnTo>
                        <a:pt x="326" y="0"/>
                      </a:lnTo>
                      <a:lnTo>
                        <a:pt x="278" y="0"/>
                      </a:lnTo>
                      <a:lnTo>
                        <a:pt x="254" y="30"/>
                      </a:lnTo>
                      <a:lnTo>
                        <a:pt x="146" y="42"/>
                      </a:lnTo>
                      <a:lnTo>
                        <a:pt x="116" y="10"/>
                      </a:lnTo>
                      <a:lnTo>
                        <a:pt x="78" y="10"/>
                      </a:lnTo>
                      <a:lnTo>
                        <a:pt x="56" y="48"/>
                      </a:lnTo>
                      <a:lnTo>
                        <a:pt x="0" y="76"/>
                      </a:lnTo>
                      <a:lnTo>
                        <a:pt x="70" y="130"/>
                      </a:lnTo>
                      <a:lnTo>
                        <a:pt x="40" y="166"/>
                      </a:lnTo>
                      <a:lnTo>
                        <a:pt x="54" y="198"/>
                      </a:lnTo>
                      <a:lnTo>
                        <a:pt x="74" y="240"/>
                      </a:lnTo>
                      <a:lnTo>
                        <a:pt x="48" y="326"/>
                      </a:lnTo>
                      <a:lnTo>
                        <a:pt x="76" y="354"/>
                      </a:lnTo>
                      <a:lnTo>
                        <a:pt x="98" y="424"/>
                      </a:lnTo>
                      <a:lnTo>
                        <a:pt x="122" y="444"/>
                      </a:lnTo>
                      <a:lnTo>
                        <a:pt x="160" y="510"/>
                      </a:lnTo>
                      <a:lnTo>
                        <a:pt x="206" y="512"/>
                      </a:lnTo>
                      <a:lnTo>
                        <a:pt x="228" y="544"/>
                      </a:lnTo>
                      <a:lnTo>
                        <a:pt x="308" y="564"/>
                      </a:lnTo>
                      <a:lnTo>
                        <a:pt x="346" y="516"/>
                      </a:lnTo>
                      <a:lnTo>
                        <a:pt x="328" y="458"/>
                      </a:lnTo>
                      <a:lnTo>
                        <a:pt x="350" y="446"/>
                      </a:lnTo>
                      <a:lnTo>
                        <a:pt x="396" y="466"/>
                      </a:lnTo>
                      <a:lnTo>
                        <a:pt x="364" y="422"/>
                      </a:lnTo>
                      <a:lnTo>
                        <a:pt x="374" y="388"/>
                      </a:lnTo>
                      <a:lnTo>
                        <a:pt x="436" y="370"/>
                      </a:lnTo>
                      <a:lnTo>
                        <a:pt x="430" y="334"/>
                      </a:lnTo>
                      <a:lnTo>
                        <a:pt x="474" y="284"/>
                      </a:lnTo>
                      <a:lnTo>
                        <a:pt x="482" y="224"/>
                      </a:lnTo>
                      <a:lnTo>
                        <a:pt x="496" y="176"/>
                      </a:lnTo>
                      <a:lnTo>
                        <a:pt x="496" y="136"/>
                      </a:lnTo>
                      <a:lnTo>
                        <a:pt x="470" y="90"/>
                      </a:lnTo>
                      <a:lnTo>
                        <a:pt x="494" y="36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1" name="Freeform 249"/>
                <p:cNvSpPr>
                  <a:spLocks/>
                </p:cNvSpPr>
                <p:nvPr/>
              </p:nvSpPr>
              <p:spPr bwMode="auto">
                <a:xfrm>
                  <a:off x="5219700" y="3835400"/>
                  <a:ext cx="768350" cy="927100"/>
                </a:xfrm>
                <a:custGeom>
                  <a:avLst/>
                  <a:gdLst>
                    <a:gd name="T0" fmla="*/ 336 w 484"/>
                    <a:gd name="T1" fmla="*/ 584 h 584"/>
                    <a:gd name="T2" fmla="*/ 272 w 484"/>
                    <a:gd name="T3" fmla="*/ 560 h 584"/>
                    <a:gd name="T4" fmla="*/ 232 w 484"/>
                    <a:gd name="T5" fmla="*/ 582 h 584"/>
                    <a:gd name="T6" fmla="*/ 188 w 484"/>
                    <a:gd name="T7" fmla="*/ 542 h 584"/>
                    <a:gd name="T8" fmla="*/ 166 w 484"/>
                    <a:gd name="T9" fmla="*/ 502 h 584"/>
                    <a:gd name="T10" fmla="*/ 116 w 484"/>
                    <a:gd name="T11" fmla="*/ 474 h 584"/>
                    <a:gd name="T12" fmla="*/ 78 w 484"/>
                    <a:gd name="T13" fmla="*/ 496 h 584"/>
                    <a:gd name="T14" fmla="*/ 34 w 484"/>
                    <a:gd name="T15" fmla="*/ 460 h 584"/>
                    <a:gd name="T16" fmla="*/ 12 w 484"/>
                    <a:gd name="T17" fmla="*/ 420 h 584"/>
                    <a:gd name="T18" fmla="*/ 22 w 484"/>
                    <a:gd name="T19" fmla="*/ 384 h 584"/>
                    <a:gd name="T20" fmla="*/ 0 w 484"/>
                    <a:gd name="T21" fmla="*/ 338 h 584"/>
                    <a:gd name="T22" fmla="*/ 0 w 484"/>
                    <a:gd name="T23" fmla="*/ 276 h 584"/>
                    <a:gd name="T24" fmla="*/ 24 w 484"/>
                    <a:gd name="T25" fmla="*/ 246 h 584"/>
                    <a:gd name="T26" fmla="*/ 26 w 484"/>
                    <a:gd name="T27" fmla="*/ 190 h 584"/>
                    <a:gd name="T28" fmla="*/ 12 w 484"/>
                    <a:gd name="T29" fmla="*/ 138 h 584"/>
                    <a:gd name="T30" fmla="*/ 34 w 484"/>
                    <a:gd name="T31" fmla="*/ 116 h 584"/>
                    <a:gd name="T32" fmla="*/ 36 w 484"/>
                    <a:gd name="T33" fmla="*/ 74 h 584"/>
                    <a:gd name="T34" fmla="*/ 80 w 484"/>
                    <a:gd name="T35" fmla="*/ 30 h 584"/>
                    <a:gd name="T36" fmla="*/ 146 w 484"/>
                    <a:gd name="T37" fmla="*/ 40 h 584"/>
                    <a:gd name="T38" fmla="*/ 198 w 484"/>
                    <a:gd name="T39" fmla="*/ 38 h 584"/>
                    <a:gd name="T40" fmla="*/ 234 w 484"/>
                    <a:gd name="T41" fmla="*/ 44 h 584"/>
                    <a:gd name="T42" fmla="*/ 252 w 484"/>
                    <a:gd name="T43" fmla="*/ 12 h 584"/>
                    <a:gd name="T44" fmla="*/ 282 w 484"/>
                    <a:gd name="T45" fmla="*/ 26 h 584"/>
                    <a:gd name="T46" fmla="*/ 320 w 484"/>
                    <a:gd name="T47" fmla="*/ 0 h 584"/>
                    <a:gd name="T48" fmla="*/ 340 w 484"/>
                    <a:gd name="T49" fmla="*/ 20 h 584"/>
                    <a:gd name="T50" fmla="*/ 396 w 484"/>
                    <a:gd name="T51" fmla="*/ 20 h 584"/>
                    <a:gd name="T52" fmla="*/ 420 w 484"/>
                    <a:gd name="T53" fmla="*/ 8 h 584"/>
                    <a:gd name="T54" fmla="*/ 454 w 484"/>
                    <a:gd name="T55" fmla="*/ 38 h 584"/>
                    <a:gd name="T56" fmla="*/ 484 w 484"/>
                    <a:gd name="T57" fmla="*/ 50 h 584"/>
                    <a:gd name="T58" fmla="*/ 468 w 484"/>
                    <a:gd name="T59" fmla="*/ 88 h 584"/>
                    <a:gd name="T60" fmla="*/ 460 w 484"/>
                    <a:gd name="T61" fmla="*/ 150 h 584"/>
                    <a:gd name="T62" fmla="*/ 472 w 484"/>
                    <a:gd name="T63" fmla="*/ 180 h 584"/>
                    <a:gd name="T64" fmla="*/ 434 w 484"/>
                    <a:gd name="T65" fmla="*/ 226 h 584"/>
                    <a:gd name="T66" fmla="*/ 438 w 484"/>
                    <a:gd name="T67" fmla="*/ 276 h 584"/>
                    <a:gd name="T68" fmla="*/ 456 w 484"/>
                    <a:gd name="T69" fmla="*/ 292 h 584"/>
                    <a:gd name="T70" fmla="*/ 438 w 484"/>
                    <a:gd name="T71" fmla="*/ 326 h 584"/>
                    <a:gd name="T72" fmla="*/ 474 w 484"/>
                    <a:gd name="T73" fmla="*/ 358 h 584"/>
                    <a:gd name="T74" fmla="*/ 438 w 484"/>
                    <a:gd name="T75" fmla="*/ 374 h 584"/>
                    <a:gd name="T76" fmla="*/ 442 w 484"/>
                    <a:gd name="T77" fmla="*/ 414 h 584"/>
                    <a:gd name="T78" fmla="*/ 428 w 484"/>
                    <a:gd name="T79" fmla="*/ 418 h 584"/>
                    <a:gd name="T80" fmla="*/ 402 w 484"/>
                    <a:gd name="T81" fmla="*/ 470 h 584"/>
                    <a:gd name="T82" fmla="*/ 400 w 484"/>
                    <a:gd name="T83" fmla="*/ 492 h 584"/>
                    <a:gd name="T84" fmla="*/ 358 w 484"/>
                    <a:gd name="T85" fmla="*/ 496 h 584"/>
                    <a:gd name="T86" fmla="*/ 340 w 484"/>
                    <a:gd name="T87" fmla="*/ 528 h 584"/>
                    <a:gd name="T88" fmla="*/ 336 w 484"/>
                    <a:gd name="T89" fmla="*/ 584 h 5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484" h="584">
                      <a:moveTo>
                        <a:pt x="336" y="584"/>
                      </a:moveTo>
                      <a:lnTo>
                        <a:pt x="272" y="560"/>
                      </a:lnTo>
                      <a:lnTo>
                        <a:pt x="232" y="582"/>
                      </a:lnTo>
                      <a:lnTo>
                        <a:pt x="188" y="542"/>
                      </a:lnTo>
                      <a:lnTo>
                        <a:pt x="166" y="502"/>
                      </a:lnTo>
                      <a:lnTo>
                        <a:pt x="116" y="474"/>
                      </a:lnTo>
                      <a:lnTo>
                        <a:pt x="78" y="496"/>
                      </a:lnTo>
                      <a:lnTo>
                        <a:pt x="34" y="460"/>
                      </a:lnTo>
                      <a:lnTo>
                        <a:pt x="12" y="420"/>
                      </a:lnTo>
                      <a:lnTo>
                        <a:pt x="22" y="384"/>
                      </a:lnTo>
                      <a:lnTo>
                        <a:pt x="0" y="338"/>
                      </a:lnTo>
                      <a:lnTo>
                        <a:pt x="0" y="276"/>
                      </a:lnTo>
                      <a:lnTo>
                        <a:pt x="24" y="246"/>
                      </a:lnTo>
                      <a:lnTo>
                        <a:pt x="26" y="190"/>
                      </a:lnTo>
                      <a:lnTo>
                        <a:pt x="12" y="138"/>
                      </a:lnTo>
                      <a:lnTo>
                        <a:pt x="34" y="116"/>
                      </a:lnTo>
                      <a:lnTo>
                        <a:pt x="36" y="74"/>
                      </a:lnTo>
                      <a:lnTo>
                        <a:pt x="80" y="30"/>
                      </a:lnTo>
                      <a:lnTo>
                        <a:pt x="146" y="40"/>
                      </a:lnTo>
                      <a:lnTo>
                        <a:pt x="198" y="38"/>
                      </a:lnTo>
                      <a:lnTo>
                        <a:pt x="234" y="44"/>
                      </a:lnTo>
                      <a:lnTo>
                        <a:pt x="252" y="12"/>
                      </a:lnTo>
                      <a:lnTo>
                        <a:pt x="282" y="26"/>
                      </a:lnTo>
                      <a:lnTo>
                        <a:pt x="320" y="0"/>
                      </a:lnTo>
                      <a:lnTo>
                        <a:pt x="340" y="20"/>
                      </a:lnTo>
                      <a:lnTo>
                        <a:pt x="396" y="20"/>
                      </a:lnTo>
                      <a:lnTo>
                        <a:pt x="420" y="8"/>
                      </a:lnTo>
                      <a:lnTo>
                        <a:pt x="454" y="38"/>
                      </a:lnTo>
                      <a:lnTo>
                        <a:pt x="484" y="50"/>
                      </a:lnTo>
                      <a:lnTo>
                        <a:pt x="468" y="88"/>
                      </a:lnTo>
                      <a:lnTo>
                        <a:pt x="460" y="150"/>
                      </a:lnTo>
                      <a:lnTo>
                        <a:pt x="472" y="180"/>
                      </a:lnTo>
                      <a:lnTo>
                        <a:pt x="434" y="226"/>
                      </a:lnTo>
                      <a:lnTo>
                        <a:pt x="438" y="276"/>
                      </a:lnTo>
                      <a:lnTo>
                        <a:pt x="456" y="292"/>
                      </a:lnTo>
                      <a:lnTo>
                        <a:pt x="438" y="326"/>
                      </a:lnTo>
                      <a:lnTo>
                        <a:pt x="474" y="358"/>
                      </a:lnTo>
                      <a:lnTo>
                        <a:pt x="438" y="374"/>
                      </a:lnTo>
                      <a:lnTo>
                        <a:pt x="442" y="414"/>
                      </a:lnTo>
                      <a:lnTo>
                        <a:pt x="428" y="418"/>
                      </a:lnTo>
                      <a:lnTo>
                        <a:pt x="402" y="470"/>
                      </a:lnTo>
                      <a:lnTo>
                        <a:pt x="400" y="492"/>
                      </a:lnTo>
                      <a:lnTo>
                        <a:pt x="358" y="496"/>
                      </a:lnTo>
                      <a:lnTo>
                        <a:pt x="340" y="528"/>
                      </a:lnTo>
                      <a:lnTo>
                        <a:pt x="336" y="584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2" name="Freeform 250"/>
                <p:cNvSpPr>
                  <a:spLocks/>
                </p:cNvSpPr>
                <p:nvPr/>
              </p:nvSpPr>
              <p:spPr bwMode="auto">
                <a:xfrm>
                  <a:off x="5905500" y="2609850"/>
                  <a:ext cx="1117600" cy="527050"/>
                </a:xfrm>
                <a:custGeom>
                  <a:avLst/>
                  <a:gdLst>
                    <a:gd name="T0" fmla="*/ 704 w 704"/>
                    <a:gd name="T1" fmla="*/ 150 h 332"/>
                    <a:gd name="T2" fmla="*/ 658 w 704"/>
                    <a:gd name="T3" fmla="*/ 210 h 332"/>
                    <a:gd name="T4" fmla="*/ 644 w 704"/>
                    <a:gd name="T5" fmla="*/ 270 h 332"/>
                    <a:gd name="T6" fmla="*/ 614 w 704"/>
                    <a:gd name="T7" fmla="*/ 276 h 332"/>
                    <a:gd name="T8" fmla="*/ 578 w 704"/>
                    <a:gd name="T9" fmla="*/ 262 h 332"/>
                    <a:gd name="T10" fmla="*/ 546 w 704"/>
                    <a:gd name="T11" fmla="*/ 284 h 332"/>
                    <a:gd name="T12" fmla="*/ 496 w 704"/>
                    <a:gd name="T13" fmla="*/ 254 h 332"/>
                    <a:gd name="T14" fmla="*/ 456 w 704"/>
                    <a:gd name="T15" fmla="*/ 258 h 332"/>
                    <a:gd name="T16" fmla="*/ 432 w 704"/>
                    <a:gd name="T17" fmla="*/ 248 h 332"/>
                    <a:gd name="T18" fmla="*/ 408 w 704"/>
                    <a:gd name="T19" fmla="*/ 276 h 332"/>
                    <a:gd name="T20" fmla="*/ 378 w 704"/>
                    <a:gd name="T21" fmla="*/ 276 h 332"/>
                    <a:gd name="T22" fmla="*/ 336 w 704"/>
                    <a:gd name="T23" fmla="*/ 256 h 332"/>
                    <a:gd name="T24" fmla="*/ 300 w 704"/>
                    <a:gd name="T25" fmla="*/ 278 h 332"/>
                    <a:gd name="T26" fmla="*/ 272 w 704"/>
                    <a:gd name="T27" fmla="*/ 276 h 332"/>
                    <a:gd name="T28" fmla="*/ 234 w 704"/>
                    <a:gd name="T29" fmla="*/ 320 h 332"/>
                    <a:gd name="T30" fmla="*/ 192 w 704"/>
                    <a:gd name="T31" fmla="*/ 332 h 332"/>
                    <a:gd name="T32" fmla="*/ 146 w 704"/>
                    <a:gd name="T33" fmla="*/ 298 h 332"/>
                    <a:gd name="T34" fmla="*/ 90 w 704"/>
                    <a:gd name="T35" fmla="*/ 270 h 332"/>
                    <a:gd name="T36" fmla="*/ 90 w 704"/>
                    <a:gd name="T37" fmla="*/ 234 h 332"/>
                    <a:gd name="T38" fmla="*/ 46 w 704"/>
                    <a:gd name="T39" fmla="*/ 218 h 332"/>
                    <a:gd name="T40" fmla="*/ 0 w 704"/>
                    <a:gd name="T41" fmla="*/ 192 h 332"/>
                    <a:gd name="T42" fmla="*/ 6 w 704"/>
                    <a:gd name="T43" fmla="*/ 154 h 332"/>
                    <a:gd name="T44" fmla="*/ 34 w 704"/>
                    <a:gd name="T45" fmla="*/ 116 h 332"/>
                    <a:gd name="T46" fmla="*/ 104 w 704"/>
                    <a:gd name="T47" fmla="*/ 100 h 332"/>
                    <a:gd name="T48" fmla="*/ 184 w 704"/>
                    <a:gd name="T49" fmla="*/ 32 h 332"/>
                    <a:gd name="T50" fmla="*/ 226 w 704"/>
                    <a:gd name="T51" fmla="*/ 56 h 332"/>
                    <a:gd name="T52" fmla="*/ 302 w 704"/>
                    <a:gd name="T53" fmla="*/ 56 h 332"/>
                    <a:gd name="T54" fmla="*/ 342 w 704"/>
                    <a:gd name="T55" fmla="*/ 0 h 332"/>
                    <a:gd name="T56" fmla="*/ 382 w 704"/>
                    <a:gd name="T57" fmla="*/ 0 h 332"/>
                    <a:gd name="T58" fmla="*/ 382 w 704"/>
                    <a:gd name="T59" fmla="*/ 44 h 332"/>
                    <a:gd name="T60" fmla="*/ 410 w 704"/>
                    <a:gd name="T61" fmla="*/ 54 h 332"/>
                    <a:gd name="T62" fmla="*/ 436 w 704"/>
                    <a:gd name="T63" fmla="*/ 28 h 332"/>
                    <a:gd name="T64" fmla="*/ 488 w 704"/>
                    <a:gd name="T65" fmla="*/ 2 h 332"/>
                    <a:gd name="T66" fmla="*/ 550 w 704"/>
                    <a:gd name="T67" fmla="*/ 4 h 332"/>
                    <a:gd name="T68" fmla="*/ 576 w 704"/>
                    <a:gd name="T69" fmla="*/ 32 h 332"/>
                    <a:gd name="T70" fmla="*/ 576 w 704"/>
                    <a:gd name="T71" fmla="*/ 84 h 332"/>
                    <a:gd name="T72" fmla="*/ 612 w 704"/>
                    <a:gd name="T73" fmla="*/ 84 h 332"/>
                    <a:gd name="T74" fmla="*/ 646 w 704"/>
                    <a:gd name="T75" fmla="*/ 116 h 332"/>
                    <a:gd name="T76" fmla="*/ 704 w 704"/>
                    <a:gd name="T77" fmla="*/ 150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704" h="332">
                      <a:moveTo>
                        <a:pt x="704" y="150"/>
                      </a:moveTo>
                      <a:lnTo>
                        <a:pt x="658" y="210"/>
                      </a:lnTo>
                      <a:lnTo>
                        <a:pt x="644" y="270"/>
                      </a:lnTo>
                      <a:lnTo>
                        <a:pt x="614" y="276"/>
                      </a:lnTo>
                      <a:lnTo>
                        <a:pt x="578" y="262"/>
                      </a:lnTo>
                      <a:lnTo>
                        <a:pt x="546" y="284"/>
                      </a:lnTo>
                      <a:lnTo>
                        <a:pt x="496" y="254"/>
                      </a:lnTo>
                      <a:lnTo>
                        <a:pt x="456" y="258"/>
                      </a:lnTo>
                      <a:lnTo>
                        <a:pt x="432" y="248"/>
                      </a:lnTo>
                      <a:lnTo>
                        <a:pt x="408" y="276"/>
                      </a:lnTo>
                      <a:lnTo>
                        <a:pt x="378" y="276"/>
                      </a:lnTo>
                      <a:lnTo>
                        <a:pt x="336" y="256"/>
                      </a:lnTo>
                      <a:lnTo>
                        <a:pt x="300" y="278"/>
                      </a:lnTo>
                      <a:lnTo>
                        <a:pt x="272" y="276"/>
                      </a:lnTo>
                      <a:lnTo>
                        <a:pt x="234" y="320"/>
                      </a:lnTo>
                      <a:lnTo>
                        <a:pt x="192" y="332"/>
                      </a:lnTo>
                      <a:lnTo>
                        <a:pt x="146" y="298"/>
                      </a:lnTo>
                      <a:lnTo>
                        <a:pt x="90" y="270"/>
                      </a:lnTo>
                      <a:lnTo>
                        <a:pt x="90" y="234"/>
                      </a:lnTo>
                      <a:lnTo>
                        <a:pt x="46" y="218"/>
                      </a:lnTo>
                      <a:lnTo>
                        <a:pt x="0" y="192"/>
                      </a:lnTo>
                      <a:lnTo>
                        <a:pt x="6" y="154"/>
                      </a:lnTo>
                      <a:lnTo>
                        <a:pt x="34" y="116"/>
                      </a:lnTo>
                      <a:lnTo>
                        <a:pt x="104" y="100"/>
                      </a:lnTo>
                      <a:lnTo>
                        <a:pt x="184" y="32"/>
                      </a:lnTo>
                      <a:lnTo>
                        <a:pt x="226" y="56"/>
                      </a:lnTo>
                      <a:lnTo>
                        <a:pt x="302" y="56"/>
                      </a:lnTo>
                      <a:lnTo>
                        <a:pt x="342" y="0"/>
                      </a:lnTo>
                      <a:lnTo>
                        <a:pt x="382" y="0"/>
                      </a:lnTo>
                      <a:lnTo>
                        <a:pt x="382" y="44"/>
                      </a:lnTo>
                      <a:lnTo>
                        <a:pt x="410" y="54"/>
                      </a:lnTo>
                      <a:lnTo>
                        <a:pt x="436" y="28"/>
                      </a:lnTo>
                      <a:lnTo>
                        <a:pt x="488" y="2"/>
                      </a:lnTo>
                      <a:lnTo>
                        <a:pt x="550" y="4"/>
                      </a:lnTo>
                      <a:lnTo>
                        <a:pt x="576" y="32"/>
                      </a:lnTo>
                      <a:lnTo>
                        <a:pt x="576" y="84"/>
                      </a:lnTo>
                      <a:lnTo>
                        <a:pt x="612" y="84"/>
                      </a:lnTo>
                      <a:lnTo>
                        <a:pt x="646" y="116"/>
                      </a:lnTo>
                      <a:lnTo>
                        <a:pt x="704" y="15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3" name="Freeform 251"/>
                <p:cNvSpPr>
                  <a:spLocks/>
                </p:cNvSpPr>
                <p:nvPr/>
              </p:nvSpPr>
              <p:spPr bwMode="auto">
                <a:xfrm>
                  <a:off x="9864725" y="3086100"/>
                  <a:ext cx="393700" cy="422275"/>
                </a:xfrm>
                <a:custGeom>
                  <a:avLst/>
                  <a:gdLst>
                    <a:gd name="T0" fmla="*/ 58 w 248"/>
                    <a:gd name="T1" fmla="*/ 266 h 266"/>
                    <a:gd name="T2" fmla="*/ 78 w 248"/>
                    <a:gd name="T3" fmla="*/ 228 h 266"/>
                    <a:gd name="T4" fmla="*/ 46 w 248"/>
                    <a:gd name="T5" fmla="*/ 214 h 266"/>
                    <a:gd name="T6" fmla="*/ 32 w 248"/>
                    <a:gd name="T7" fmla="*/ 182 h 266"/>
                    <a:gd name="T8" fmla="*/ 44 w 248"/>
                    <a:gd name="T9" fmla="*/ 136 h 266"/>
                    <a:gd name="T10" fmla="*/ 0 w 248"/>
                    <a:gd name="T11" fmla="*/ 106 h 266"/>
                    <a:gd name="T12" fmla="*/ 24 w 248"/>
                    <a:gd name="T13" fmla="*/ 72 h 266"/>
                    <a:gd name="T14" fmla="*/ 54 w 248"/>
                    <a:gd name="T15" fmla="*/ 86 h 266"/>
                    <a:gd name="T16" fmla="*/ 116 w 248"/>
                    <a:gd name="T17" fmla="*/ 76 h 266"/>
                    <a:gd name="T18" fmla="*/ 150 w 248"/>
                    <a:gd name="T19" fmla="*/ 56 h 266"/>
                    <a:gd name="T20" fmla="*/ 188 w 248"/>
                    <a:gd name="T21" fmla="*/ 0 h 266"/>
                    <a:gd name="T22" fmla="*/ 202 w 248"/>
                    <a:gd name="T23" fmla="*/ 52 h 266"/>
                    <a:gd name="T24" fmla="*/ 232 w 248"/>
                    <a:gd name="T25" fmla="*/ 94 h 266"/>
                    <a:gd name="T26" fmla="*/ 248 w 248"/>
                    <a:gd name="T27" fmla="*/ 138 h 266"/>
                    <a:gd name="T28" fmla="*/ 234 w 248"/>
                    <a:gd name="T29" fmla="*/ 190 h 266"/>
                    <a:gd name="T30" fmla="*/ 188 w 248"/>
                    <a:gd name="T31" fmla="*/ 194 h 266"/>
                    <a:gd name="T32" fmla="*/ 186 w 248"/>
                    <a:gd name="T33" fmla="*/ 228 h 266"/>
                    <a:gd name="T34" fmla="*/ 156 w 248"/>
                    <a:gd name="T35" fmla="*/ 246 h 266"/>
                    <a:gd name="T36" fmla="*/ 126 w 248"/>
                    <a:gd name="T37" fmla="*/ 254 h 266"/>
                    <a:gd name="T38" fmla="*/ 58 w 248"/>
                    <a:gd name="T39" fmla="*/ 266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48" h="266">
                      <a:moveTo>
                        <a:pt x="58" y="266"/>
                      </a:moveTo>
                      <a:lnTo>
                        <a:pt x="78" y="228"/>
                      </a:lnTo>
                      <a:lnTo>
                        <a:pt x="46" y="214"/>
                      </a:lnTo>
                      <a:lnTo>
                        <a:pt x="32" y="182"/>
                      </a:lnTo>
                      <a:lnTo>
                        <a:pt x="44" y="136"/>
                      </a:lnTo>
                      <a:lnTo>
                        <a:pt x="0" y="106"/>
                      </a:lnTo>
                      <a:lnTo>
                        <a:pt x="24" y="72"/>
                      </a:lnTo>
                      <a:lnTo>
                        <a:pt x="54" y="86"/>
                      </a:lnTo>
                      <a:lnTo>
                        <a:pt x="116" y="76"/>
                      </a:lnTo>
                      <a:lnTo>
                        <a:pt x="150" y="56"/>
                      </a:lnTo>
                      <a:lnTo>
                        <a:pt x="188" y="0"/>
                      </a:lnTo>
                      <a:lnTo>
                        <a:pt x="202" y="52"/>
                      </a:lnTo>
                      <a:lnTo>
                        <a:pt x="232" y="94"/>
                      </a:lnTo>
                      <a:lnTo>
                        <a:pt x="248" y="138"/>
                      </a:lnTo>
                      <a:lnTo>
                        <a:pt x="234" y="190"/>
                      </a:lnTo>
                      <a:lnTo>
                        <a:pt x="188" y="194"/>
                      </a:lnTo>
                      <a:lnTo>
                        <a:pt x="186" y="228"/>
                      </a:lnTo>
                      <a:lnTo>
                        <a:pt x="156" y="246"/>
                      </a:lnTo>
                      <a:lnTo>
                        <a:pt x="126" y="254"/>
                      </a:lnTo>
                      <a:lnTo>
                        <a:pt x="58" y="266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4" name="Freeform 252"/>
                <p:cNvSpPr>
                  <a:spLocks/>
                </p:cNvSpPr>
                <p:nvPr/>
              </p:nvSpPr>
              <p:spPr bwMode="auto">
                <a:xfrm>
                  <a:off x="9026525" y="2768600"/>
                  <a:ext cx="1136650" cy="771525"/>
                </a:xfrm>
                <a:custGeom>
                  <a:avLst/>
                  <a:gdLst>
                    <a:gd name="T0" fmla="*/ 162 w 716"/>
                    <a:gd name="T1" fmla="*/ 486 h 486"/>
                    <a:gd name="T2" fmla="*/ 102 w 716"/>
                    <a:gd name="T3" fmla="*/ 454 h 486"/>
                    <a:gd name="T4" fmla="*/ 58 w 716"/>
                    <a:gd name="T5" fmla="*/ 478 h 486"/>
                    <a:gd name="T6" fmla="*/ 24 w 716"/>
                    <a:gd name="T7" fmla="*/ 444 h 486"/>
                    <a:gd name="T8" fmla="*/ 0 w 716"/>
                    <a:gd name="T9" fmla="*/ 406 h 486"/>
                    <a:gd name="T10" fmla="*/ 36 w 716"/>
                    <a:gd name="T11" fmla="*/ 366 h 486"/>
                    <a:gd name="T12" fmla="*/ 46 w 716"/>
                    <a:gd name="T13" fmla="*/ 314 h 486"/>
                    <a:gd name="T14" fmla="*/ 72 w 716"/>
                    <a:gd name="T15" fmla="*/ 302 h 486"/>
                    <a:gd name="T16" fmla="*/ 68 w 716"/>
                    <a:gd name="T17" fmla="*/ 266 h 486"/>
                    <a:gd name="T18" fmla="*/ 64 w 716"/>
                    <a:gd name="T19" fmla="*/ 240 h 486"/>
                    <a:gd name="T20" fmla="*/ 116 w 716"/>
                    <a:gd name="T21" fmla="*/ 216 h 486"/>
                    <a:gd name="T22" fmla="*/ 166 w 716"/>
                    <a:gd name="T23" fmla="*/ 178 h 486"/>
                    <a:gd name="T24" fmla="*/ 122 w 716"/>
                    <a:gd name="T25" fmla="*/ 146 h 486"/>
                    <a:gd name="T26" fmla="*/ 136 w 716"/>
                    <a:gd name="T27" fmla="*/ 104 h 486"/>
                    <a:gd name="T28" fmla="*/ 128 w 716"/>
                    <a:gd name="T29" fmla="*/ 62 h 486"/>
                    <a:gd name="T30" fmla="*/ 218 w 716"/>
                    <a:gd name="T31" fmla="*/ 66 h 486"/>
                    <a:gd name="T32" fmla="*/ 264 w 716"/>
                    <a:gd name="T33" fmla="*/ 82 h 486"/>
                    <a:gd name="T34" fmla="*/ 308 w 716"/>
                    <a:gd name="T35" fmla="*/ 126 h 486"/>
                    <a:gd name="T36" fmla="*/ 354 w 716"/>
                    <a:gd name="T37" fmla="*/ 126 h 486"/>
                    <a:gd name="T38" fmla="*/ 404 w 716"/>
                    <a:gd name="T39" fmla="*/ 76 h 486"/>
                    <a:gd name="T40" fmla="*/ 430 w 716"/>
                    <a:gd name="T41" fmla="*/ 10 h 486"/>
                    <a:gd name="T42" fmla="*/ 484 w 716"/>
                    <a:gd name="T43" fmla="*/ 0 h 486"/>
                    <a:gd name="T44" fmla="*/ 518 w 716"/>
                    <a:gd name="T45" fmla="*/ 36 h 486"/>
                    <a:gd name="T46" fmla="*/ 516 w 716"/>
                    <a:gd name="T47" fmla="*/ 90 h 486"/>
                    <a:gd name="T48" fmla="*/ 560 w 716"/>
                    <a:gd name="T49" fmla="*/ 110 h 486"/>
                    <a:gd name="T50" fmla="*/ 602 w 716"/>
                    <a:gd name="T51" fmla="*/ 82 h 486"/>
                    <a:gd name="T52" fmla="*/ 626 w 716"/>
                    <a:gd name="T53" fmla="*/ 112 h 486"/>
                    <a:gd name="T54" fmla="*/ 676 w 716"/>
                    <a:gd name="T55" fmla="*/ 136 h 486"/>
                    <a:gd name="T56" fmla="*/ 716 w 716"/>
                    <a:gd name="T57" fmla="*/ 200 h 486"/>
                    <a:gd name="T58" fmla="*/ 678 w 716"/>
                    <a:gd name="T59" fmla="*/ 256 h 486"/>
                    <a:gd name="T60" fmla="*/ 644 w 716"/>
                    <a:gd name="T61" fmla="*/ 276 h 486"/>
                    <a:gd name="T62" fmla="*/ 582 w 716"/>
                    <a:gd name="T63" fmla="*/ 286 h 486"/>
                    <a:gd name="T64" fmla="*/ 552 w 716"/>
                    <a:gd name="T65" fmla="*/ 272 h 486"/>
                    <a:gd name="T66" fmla="*/ 528 w 716"/>
                    <a:gd name="T67" fmla="*/ 306 h 486"/>
                    <a:gd name="T68" fmla="*/ 510 w 716"/>
                    <a:gd name="T69" fmla="*/ 352 h 486"/>
                    <a:gd name="T70" fmla="*/ 472 w 716"/>
                    <a:gd name="T71" fmla="*/ 368 h 486"/>
                    <a:gd name="T72" fmla="*/ 404 w 716"/>
                    <a:gd name="T73" fmla="*/ 346 h 486"/>
                    <a:gd name="T74" fmla="*/ 394 w 716"/>
                    <a:gd name="T75" fmla="*/ 392 h 486"/>
                    <a:gd name="T76" fmla="*/ 332 w 716"/>
                    <a:gd name="T77" fmla="*/ 426 h 486"/>
                    <a:gd name="T78" fmla="*/ 266 w 716"/>
                    <a:gd name="T79" fmla="*/ 440 h 486"/>
                    <a:gd name="T80" fmla="*/ 228 w 716"/>
                    <a:gd name="T81" fmla="*/ 458 h 486"/>
                    <a:gd name="T82" fmla="*/ 162 w 716"/>
                    <a:gd name="T83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716" h="486">
                      <a:moveTo>
                        <a:pt x="162" y="486"/>
                      </a:moveTo>
                      <a:lnTo>
                        <a:pt x="102" y="454"/>
                      </a:lnTo>
                      <a:lnTo>
                        <a:pt x="58" y="478"/>
                      </a:lnTo>
                      <a:lnTo>
                        <a:pt x="24" y="444"/>
                      </a:lnTo>
                      <a:lnTo>
                        <a:pt x="0" y="406"/>
                      </a:lnTo>
                      <a:lnTo>
                        <a:pt x="36" y="366"/>
                      </a:lnTo>
                      <a:lnTo>
                        <a:pt x="46" y="314"/>
                      </a:lnTo>
                      <a:lnTo>
                        <a:pt x="72" y="302"/>
                      </a:lnTo>
                      <a:lnTo>
                        <a:pt x="68" y="266"/>
                      </a:lnTo>
                      <a:lnTo>
                        <a:pt x="64" y="240"/>
                      </a:lnTo>
                      <a:lnTo>
                        <a:pt x="116" y="216"/>
                      </a:lnTo>
                      <a:lnTo>
                        <a:pt x="166" y="178"/>
                      </a:lnTo>
                      <a:lnTo>
                        <a:pt x="122" y="146"/>
                      </a:lnTo>
                      <a:lnTo>
                        <a:pt x="136" y="104"/>
                      </a:lnTo>
                      <a:lnTo>
                        <a:pt x="128" y="62"/>
                      </a:lnTo>
                      <a:lnTo>
                        <a:pt x="218" y="66"/>
                      </a:lnTo>
                      <a:lnTo>
                        <a:pt x="264" y="82"/>
                      </a:lnTo>
                      <a:lnTo>
                        <a:pt x="308" y="126"/>
                      </a:lnTo>
                      <a:lnTo>
                        <a:pt x="354" y="126"/>
                      </a:lnTo>
                      <a:lnTo>
                        <a:pt x="404" y="76"/>
                      </a:lnTo>
                      <a:lnTo>
                        <a:pt x="430" y="10"/>
                      </a:lnTo>
                      <a:lnTo>
                        <a:pt x="484" y="0"/>
                      </a:lnTo>
                      <a:lnTo>
                        <a:pt x="518" y="36"/>
                      </a:lnTo>
                      <a:lnTo>
                        <a:pt x="516" y="90"/>
                      </a:lnTo>
                      <a:lnTo>
                        <a:pt x="560" y="110"/>
                      </a:lnTo>
                      <a:lnTo>
                        <a:pt x="602" y="82"/>
                      </a:lnTo>
                      <a:lnTo>
                        <a:pt x="626" y="112"/>
                      </a:lnTo>
                      <a:lnTo>
                        <a:pt x="676" y="136"/>
                      </a:lnTo>
                      <a:lnTo>
                        <a:pt x="716" y="200"/>
                      </a:lnTo>
                      <a:lnTo>
                        <a:pt x="678" y="256"/>
                      </a:lnTo>
                      <a:lnTo>
                        <a:pt x="644" y="276"/>
                      </a:lnTo>
                      <a:lnTo>
                        <a:pt x="582" y="286"/>
                      </a:lnTo>
                      <a:lnTo>
                        <a:pt x="552" y="272"/>
                      </a:lnTo>
                      <a:lnTo>
                        <a:pt x="528" y="306"/>
                      </a:lnTo>
                      <a:lnTo>
                        <a:pt x="510" y="352"/>
                      </a:lnTo>
                      <a:lnTo>
                        <a:pt x="472" y="368"/>
                      </a:lnTo>
                      <a:lnTo>
                        <a:pt x="404" y="346"/>
                      </a:lnTo>
                      <a:lnTo>
                        <a:pt x="394" y="392"/>
                      </a:lnTo>
                      <a:lnTo>
                        <a:pt x="332" y="426"/>
                      </a:lnTo>
                      <a:lnTo>
                        <a:pt x="266" y="440"/>
                      </a:lnTo>
                      <a:lnTo>
                        <a:pt x="228" y="458"/>
                      </a:lnTo>
                      <a:lnTo>
                        <a:pt x="162" y="486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5" name="Freeform 253"/>
                <p:cNvSpPr>
                  <a:spLocks/>
                </p:cNvSpPr>
                <p:nvPr/>
              </p:nvSpPr>
              <p:spPr bwMode="auto">
                <a:xfrm>
                  <a:off x="8051800" y="3238500"/>
                  <a:ext cx="1231900" cy="962025"/>
                </a:xfrm>
                <a:custGeom>
                  <a:avLst/>
                  <a:gdLst>
                    <a:gd name="T0" fmla="*/ 0 w 776"/>
                    <a:gd name="T1" fmla="*/ 288 h 606"/>
                    <a:gd name="T2" fmla="*/ 0 w 776"/>
                    <a:gd name="T3" fmla="*/ 228 h 606"/>
                    <a:gd name="T4" fmla="*/ 36 w 776"/>
                    <a:gd name="T5" fmla="*/ 226 h 606"/>
                    <a:gd name="T6" fmla="*/ 68 w 776"/>
                    <a:gd name="T7" fmla="*/ 212 h 606"/>
                    <a:gd name="T8" fmla="*/ 88 w 776"/>
                    <a:gd name="T9" fmla="*/ 230 h 606"/>
                    <a:gd name="T10" fmla="*/ 136 w 776"/>
                    <a:gd name="T11" fmla="*/ 190 h 606"/>
                    <a:gd name="T12" fmla="*/ 124 w 776"/>
                    <a:gd name="T13" fmla="*/ 162 h 606"/>
                    <a:gd name="T14" fmla="*/ 156 w 776"/>
                    <a:gd name="T15" fmla="*/ 124 h 606"/>
                    <a:gd name="T16" fmla="*/ 164 w 776"/>
                    <a:gd name="T17" fmla="*/ 64 h 606"/>
                    <a:gd name="T18" fmla="*/ 200 w 776"/>
                    <a:gd name="T19" fmla="*/ 66 h 606"/>
                    <a:gd name="T20" fmla="*/ 174 w 776"/>
                    <a:gd name="T21" fmla="*/ 14 h 606"/>
                    <a:gd name="T22" fmla="*/ 218 w 776"/>
                    <a:gd name="T23" fmla="*/ 12 h 606"/>
                    <a:gd name="T24" fmla="*/ 238 w 776"/>
                    <a:gd name="T25" fmla="*/ 32 h 606"/>
                    <a:gd name="T26" fmla="*/ 270 w 776"/>
                    <a:gd name="T27" fmla="*/ 0 h 606"/>
                    <a:gd name="T28" fmla="*/ 300 w 776"/>
                    <a:gd name="T29" fmla="*/ 28 h 606"/>
                    <a:gd name="T30" fmla="*/ 336 w 776"/>
                    <a:gd name="T31" fmla="*/ 28 h 606"/>
                    <a:gd name="T32" fmla="*/ 336 w 776"/>
                    <a:gd name="T33" fmla="*/ 72 h 606"/>
                    <a:gd name="T34" fmla="*/ 386 w 776"/>
                    <a:gd name="T35" fmla="*/ 72 h 606"/>
                    <a:gd name="T36" fmla="*/ 418 w 776"/>
                    <a:gd name="T37" fmla="*/ 104 h 606"/>
                    <a:gd name="T38" fmla="*/ 476 w 776"/>
                    <a:gd name="T39" fmla="*/ 88 h 606"/>
                    <a:gd name="T40" fmla="*/ 524 w 776"/>
                    <a:gd name="T41" fmla="*/ 158 h 606"/>
                    <a:gd name="T42" fmla="*/ 564 w 776"/>
                    <a:gd name="T43" fmla="*/ 158 h 606"/>
                    <a:gd name="T44" fmla="*/ 598 w 776"/>
                    <a:gd name="T45" fmla="*/ 176 h 606"/>
                    <a:gd name="T46" fmla="*/ 638 w 776"/>
                    <a:gd name="T47" fmla="*/ 148 h 606"/>
                    <a:gd name="T48" fmla="*/ 672 w 776"/>
                    <a:gd name="T49" fmla="*/ 182 h 606"/>
                    <a:gd name="T50" fmla="*/ 716 w 776"/>
                    <a:gd name="T51" fmla="*/ 158 h 606"/>
                    <a:gd name="T52" fmla="*/ 776 w 776"/>
                    <a:gd name="T53" fmla="*/ 190 h 606"/>
                    <a:gd name="T54" fmla="*/ 762 w 776"/>
                    <a:gd name="T55" fmla="*/ 258 h 606"/>
                    <a:gd name="T56" fmla="*/ 736 w 776"/>
                    <a:gd name="T57" fmla="*/ 274 h 606"/>
                    <a:gd name="T58" fmla="*/ 714 w 776"/>
                    <a:gd name="T59" fmla="*/ 294 h 606"/>
                    <a:gd name="T60" fmla="*/ 688 w 776"/>
                    <a:gd name="T61" fmla="*/ 296 h 606"/>
                    <a:gd name="T62" fmla="*/ 696 w 776"/>
                    <a:gd name="T63" fmla="*/ 338 h 606"/>
                    <a:gd name="T64" fmla="*/ 668 w 776"/>
                    <a:gd name="T65" fmla="*/ 354 h 606"/>
                    <a:gd name="T66" fmla="*/ 678 w 776"/>
                    <a:gd name="T67" fmla="*/ 412 h 606"/>
                    <a:gd name="T68" fmla="*/ 632 w 776"/>
                    <a:gd name="T69" fmla="*/ 406 h 606"/>
                    <a:gd name="T70" fmla="*/ 606 w 776"/>
                    <a:gd name="T71" fmla="*/ 428 h 606"/>
                    <a:gd name="T72" fmla="*/ 568 w 776"/>
                    <a:gd name="T73" fmla="*/ 422 h 606"/>
                    <a:gd name="T74" fmla="*/ 552 w 776"/>
                    <a:gd name="T75" fmla="*/ 470 h 606"/>
                    <a:gd name="T76" fmla="*/ 506 w 776"/>
                    <a:gd name="T77" fmla="*/ 492 h 606"/>
                    <a:gd name="T78" fmla="*/ 482 w 776"/>
                    <a:gd name="T79" fmla="*/ 494 h 606"/>
                    <a:gd name="T80" fmla="*/ 478 w 776"/>
                    <a:gd name="T81" fmla="*/ 522 h 606"/>
                    <a:gd name="T82" fmla="*/ 428 w 776"/>
                    <a:gd name="T83" fmla="*/ 544 h 606"/>
                    <a:gd name="T84" fmla="*/ 432 w 776"/>
                    <a:gd name="T85" fmla="*/ 568 h 606"/>
                    <a:gd name="T86" fmla="*/ 462 w 776"/>
                    <a:gd name="T87" fmla="*/ 606 h 606"/>
                    <a:gd name="T88" fmla="*/ 398 w 776"/>
                    <a:gd name="T89" fmla="*/ 598 h 606"/>
                    <a:gd name="T90" fmla="*/ 362 w 776"/>
                    <a:gd name="T91" fmla="*/ 558 h 606"/>
                    <a:gd name="T92" fmla="*/ 348 w 776"/>
                    <a:gd name="T93" fmla="*/ 510 h 606"/>
                    <a:gd name="T94" fmla="*/ 300 w 776"/>
                    <a:gd name="T95" fmla="*/ 458 h 606"/>
                    <a:gd name="T96" fmla="*/ 272 w 776"/>
                    <a:gd name="T97" fmla="*/ 464 h 606"/>
                    <a:gd name="T98" fmla="*/ 262 w 776"/>
                    <a:gd name="T99" fmla="*/ 486 h 606"/>
                    <a:gd name="T100" fmla="*/ 222 w 776"/>
                    <a:gd name="T101" fmla="*/ 450 h 606"/>
                    <a:gd name="T102" fmla="*/ 184 w 776"/>
                    <a:gd name="T103" fmla="*/ 448 h 606"/>
                    <a:gd name="T104" fmla="*/ 154 w 776"/>
                    <a:gd name="T105" fmla="*/ 392 h 606"/>
                    <a:gd name="T106" fmla="*/ 126 w 776"/>
                    <a:gd name="T107" fmla="*/ 376 h 606"/>
                    <a:gd name="T108" fmla="*/ 116 w 776"/>
                    <a:gd name="T109" fmla="*/ 338 h 606"/>
                    <a:gd name="T110" fmla="*/ 74 w 776"/>
                    <a:gd name="T111" fmla="*/ 332 h 606"/>
                    <a:gd name="T112" fmla="*/ 70 w 776"/>
                    <a:gd name="T113" fmla="*/ 306 h 606"/>
                    <a:gd name="T114" fmla="*/ 0 w 776"/>
                    <a:gd name="T115" fmla="*/ 288 h 6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76" h="606">
                      <a:moveTo>
                        <a:pt x="0" y="288"/>
                      </a:moveTo>
                      <a:lnTo>
                        <a:pt x="0" y="228"/>
                      </a:lnTo>
                      <a:lnTo>
                        <a:pt x="36" y="226"/>
                      </a:lnTo>
                      <a:lnTo>
                        <a:pt x="68" y="212"/>
                      </a:lnTo>
                      <a:lnTo>
                        <a:pt x="88" y="230"/>
                      </a:lnTo>
                      <a:lnTo>
                        <a:pt x="136" y="190"/>
                      </a:lnTo>
                      <a:lnTo>
                        <a:pt x="124" y="162"/>
                      </a:lnTo>
                      <a:lnTo>
                        <a:pt x="156" y="124"/>
                      </a:lnTo>
                      <a:lnTo>
                        <a:pt x="164" y="64"/>
                      </a:lnTo>
                      <a:lnTo>
                        <a:pt x="200" y="66"/>
                      </a:lnTo>
                      <a:lnTo>
                        <a:pt x="174" y="14"/>
                      </a:lnTo>
                      <a:lnTo>
                        <a:pt x="218" y="12"/>
                      </a:lnTo>
                      <a:lnTo>
                        <a:pt x="238" y="32"/>
                      </a:lnTo>
                      <a:lnTo>
                        <a:pt x="270" y="0"/>
                      </a:lnTo>
                      <a:lnTo>
                        <a:pt x="300" y="28"/>
                      </a:lnTo>
                      <a:lnTo>
                        <a:pt x="336" y="28"/>
                      </a:lnTo>
                      <a:lnTo>
                        <a:pt x="336" y="72"/>
                      </a:lnTo>
                      <a:lnTo>
                        <a:pt x="386" y="72"/>
                      </a:lnTo>
                      <a:lnTo>
                        <a:pt x="418" y="104"/>
                      </a:lnTo>
                      <a:lnTo>
                        <a:pt x="476" y="88"/>
                      </a:lnTo>
                      <a:lnTo>
                        <a:pt x="524" y="158"/>
                      </a:lnTo>
                      <a:lnTo>
                        <a:pt x="564" y="158"/>
                      </a:lnTo>
                      <a:lnTo>
                        <a:pt x="598" y="176"/>
                      </a:lnTo>
                      <a:lnTo>
                        <a:pt x="638" y="148"/>
                      </a:lnTo>
                      <a:lnTo>
                        <a:pt x="672" y="182"/>
                      </a:lnTo>
                      <a:lnTo>
                        <a:pt x="716" y="158"/>
                      </a:lnTo>
                      <a:lnTo>
                        <a:pt x="776" y="190"/>
                      </a:lnTo>
                      <a:lnTo>
                        <a:pt x="762" y="258"/>
                      </a:lnTo>
                      <a:lnTo>
                        <a:pt x="736" y="274"/>
                      </a:lnTo>
                      <a:lnTo>
                        <a:pt x="714" y="294"/>
                      </a:lnTo>
                      <a:lnTo>
                        <a:pt x="688" y="296"/>
                      </a:lnTo>
                      <a:lnTo>
                        <a:pt x="696" y="338"/>
                      </a:lnTo>
                      <a:lnTo>
                        <a:pt x="668" y="354"/>
                      </a:lnTo>
                      <a:lnTo>
                        <a:pt x="678" y="412"/>
                      </a:lnTo>
                      <a:lnTo>
                        <a:pt x="632" y="406"/>
                      </a:lnTo>
                      <a:lnTo>
                        <a:pt x="606" y="428"/>
                      </a:lnTo>
                      <a:lnTo>
                        <a:pt x="568" y="422"/>
                      </a:lnTo>
                      <a:lnTo>
                        <a:pt x="552" y="470"/>
                      </a:lnTo>
                      <a:lnTo>
                        <a:pt x="506" y="492"/>
                      </a:lnTo>
                      <a:lnTo>
                        <a:pt x="482" y="494"/>
                      </a:lnTo>
                      <a:lnTo>
                        <a:pt x="478" y="522"/>
                      </a:lnTo>
                      <a:lnTo>
                        <a:pt x="428" y="544"/>
                      </a:lnTo>
                      <a:lnTo>
                        <a:pt x="432" y="568"/>
                      </a:lnTo>
                      <a:lnTo>
                        <a:pt x="462" y="606"/>
                      </a:lnTo>
                      <a:lnTo>
                        <a:pt x="398" y="598"/>
                      </a:lnTo>
                      <a:lnTo>
                        <a:pt x="362" y="558"/>
                      </a:lnTo>
                      <a:lnTo>
                        <a:pt x="348" y="510"/>
                      </a:lnTo>
                      <a:lnTo>
                        <a:pt x="300" y="458"/>
                      </a:lnTo>
                      <a:lnTo>
                        <a:pt x="272" y="464"/>
                      </a:lnTo>
                      <a:lnTo>
                        <a:pt x="262" y="486"/>
                      </a:lnTo>
                      <a:lnTo>
                        <a:pt x="222" y="450"/>
                      </a:lnTo>
                      <a:lnTo>
                        <a:pt x="184" y="448"/>
                      </a:lnTo>
                      <a:lnTo>
                        <a:pt x="154" y="392"/>
                      </a:lnTo>
                      <a:lnTo>
                        <a:pt x="126" y="376"/>
                      </a:lnTo>
                      <a:lnTo>
                        <a:pt x="116" y="338"/>
                      </a:lnTo>
                      <a:lnTo>
                        <a:pt x="74" y="332"/>
                      </a:lnTo>
                      <a:lnTo>
                        <a:pt x="70" y="306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6" name="Freeform 254"/>
                <p:cNvSpPr>
                  <a:spLocks/>
                </p:cNvSpPr>
                <p:nvPr/>
              </p:nvSpPr>
              <p:spPr bwMode="auto">
                <a:xfrm>
                  <a:off x="5032375" y="2206625"/>
                  <a:ext cx="901700" cy="650875"/>
                </a:xfrm>
                <a:custGeom>
                  <a:avLst/>
                  <a:gdLst>
                    <a:gd name="T0" fmla="*/ 20 w 568"/>
                    <a:gd name="T1" fmla="*/ 336 h 410"/>
                    <a:gd name="T2" fmla="*/ 48 w 568"/>
                    <a:gd name="T3" fmla="*/ 364 h 410"/>
                    <a:gd name="T4" fmla="*/ 92 w 568"/>
                    <a:gd name="T5" fmla="*/ 360 h 410"/>
                    <a:gd name="T6" fmla="*/ 146 w 568"/>
                    <a:gd name="T7" fmla="*/ 328 h 410"/>
                    <a:gd name="T8" fmla="*/ 156 w 568"/>
                    <a:gd name="T9" fmla="*/ 336 h 410"/>
                    <a:gd name="T10" fmla="*/ 138 w 568"/>
                    <a:gd name="T11" fmla="*/ 364 h 410"/>
                    <a:gd name="T12" fmla="*/ 186 w 568"/>
                    <a:gd name="T13" fmla="*/ 396 h 410"/>
                    <a:gd name="T14" fmla="*/ 210 w 568"/>
                    <a:gd name="T15" fmla="*/ 338 h 410"/>
                    <a:gd name="T16" fmla="*/ 284 w 568"/>
                    <a:gd name="T17" fmla="*/ 332 h 410"/>
                    <a:gd name="T18" fmla="*/ 288 w 568"/>
                    <a:gd name="T19" fmla="*/ 370 h 410"/>
                    <a:gd name="T20" fmla="*/ 338 w 568"/>
                    <a:gd name="T21" fmla="*/ 410 h 410"/>
                    <a:gd name="T22" fmla="*/ 360 w 568"/>
                    <a:gd name="T23" fmla="*/ 396 h 410"/>
                    <a:gd name="T24" fmla="*/ 358 w 568"/>
                    <a:gd name="T25" fmla="*/ 370 h 410"/>
                    <a:gd name="T26" fmla="*/ 384 w 568"/>
                    <a:gd name="T27" fmla="*/ 342 h 410"/>
                    <a:gd name="T28" fmla="*/ 418 w 568"/>
                    <a:gd name="T29" fmla="*/ 350 h 410"/>
                    <a:gd name="T30" fmla="*/ 466 w 568"/>
                    <a:gd name="T31" fmla="*/ 324 h 410"/>
                    <a:gd name="T32" fmla="*/ 524 w 568"/>
                    <a:gd name="T33" fmla="*/ 326 h 410"/>
                    <a:gd name="T34" fmla="*/ 536 w 568"/>
                    <a:gd name="T35" fmla="*/ 280 h 410"/>
                    <a:gd name="T36" fmla="*/ 568 w 568"/>
                    <a:gd name="T37" fmla="*/ 224 h 410"/>
                    <a:gd name="T38" fmla="*/ 550 w 568"/>
                    <a:gd name="T39" fmla="*/ 188 h 410"/>
                    <a:gd name="T40" fmla="*/ 560 w 568"/>
                    <a:gd name="T41" fmla="*/ 144 h 410"/>
                    <a:gd name="T42" fmla="*/ 550 w 568"/>
                    <a:gd name="T43" fmla="*/ 96 h 410"/>
                    <a:gd name="T44" fmla="*/ 526 w 568"/>
                    <a:gd name="T45" fmla="*/ 72 h 410"/>
                    <a:gd name="T46" fmla="*/ 482 w 568"/>
                    <a:gd name="T47" fmla="*/ 100 h 410"/>
                    <a:gd name="T48" fmla="*/ 410 w 568"/>
                    <a:gd name="T49" fmla="*/ 90 h 410"/>
                    <a:gd name="T50" fmla="*/ 410 w 568"/>
                    <a:gd name="T51" fmla="*/ 48 h 410"/>
                    <a:gd name="T52" fmla="*/ 372 w 568"/>
                    <a:gd name="T53" fmla="*/ 10 h 410"/>
                    <a:gd name="T54" fmla="*/ 322 w 568"/>
                    <a:gd name="T55" fmla="*/ 0 h 410"/>
                    <a:gd name="T56" fmla="*/ 276 w 568"/>
                    <a:gd name="T57" fmla="*/ 16 h 410"/>
                    <a:gd name="T58" fmla="*/ 264 w 568"/>
                    <a:gd name="T59" fmla="*/ 44 h 410"/>
                    <a:gd name="T60" fmla="*/ 244 w 568"/>
                    <a:gd name="T61" fmla="*/ 66 h 410"/>
                    <a:gd name="T62" fmla="*/ 214 w 568"/>
                    <a:gd name="T63" fmla="*/ 74 h 410"/>
                    <a:gd name="T64" fmla="*/ 204 w 568"/>
                    <a:gd name="T65" fmla="*/ 106 h 410"/>
                    <a:gd name="T66" fmla="*/ 184 w 568"/>
                    <a:gd name="T67" fmla="*/ 126 h 410"/>
                    <a:gd name="T68" fmla="*/ 192 w 568"/>
                    <a:gd name="T69" fmla="*/ 148 h 410"/>
                    <a:gd name="T70" fmla="*/ 134 w 568"/>
                    <a:gd name="T71" fmla="*/ 152 h 410"/>
                    <a:gd name="T72" fmla="*/ 90 w 568"/>
                    <a:gd name="T73" fmla="*/ 144 h 410"/>
                    <a:gd name="T74" fmla="*/ 72 w 568"/>
                    <a:gd name="T75" fmla="*/ 118 h 410"/>
                    <a:gd name="T76" fmla="*/ 40 w 568"/>
                    <a:gd name="T77" fmla="*/ 154 h 410"/>
                    <a:gd name="T78" fmla="*/ 8 w 568"/>
                    <a:gd name="T79" fmla="*/ 162 h 410"/>
                    <a:gd name="T80" fmla="*/ 14 w 568"/>
                    <a:gd name="T81" fmla="*/ 200 h 410"/>
                    <a:gd name="T82" fmla="*/ 0 w 568"/>
                    <a:gd name="T83" fmla="*/ 222 h 410"/>
                    <a:gd name="T84" fmla="*/ 48 w 568"/>
                    <a:gd name="T85" fmla="*/ 292 h 410"/>
                    <a:gd name="T86" fmla="*/ 20 w 568"/>
                    <a:gd name="T87" fmla="*/ 336 h 4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568" h="410">
                      <a:moveTo>
                        <a:pt x="20" y="336"/>
                      </a:moveTo>
                      <a:lnTo>
                        <a:pt x="48" y="364"/>
                      </a:lnTo>
                      <a:lnTo>
                        <a:pt x="92" y="360"/>
                      </a:lnTo>
                      <a:lnTo>
                        <a:pt x="146" y="328"/>
                      </a:lnTo>
                      <a:lnTo>
                        <a:pt x="156" y="336"/>
                      </a:lnTo>
                      <a:lnTo>
                        <a:pt x="138" y="364"/>
                      </a:lnTo>
                      <a:lnTo>
                        <a:pt x="186" y="396"/>
                      </a:lnTo>
                      <a:lnTo>
                        <a:pt x="210" y="338"/>
                      </a:lnTo>
                      <a:lnTo>
                        <a:pt x="284" y="332"/>
                      </a:lnTo>
                      <a:lnTo>
                        <a:pt x="288" y="370"/>
                      </a:lnTo>
                      <a:lnTo>
                        <a:pt x="338" y="410"/>
                      </a:lnTo>
                      <a:lnTo>
                        <a:pt x="360" y="396"/>
                      </a:lnTo>
                      <a:lnTo>
                        <a:pt x="358" y="370"/>
                      </a:lnTo>
                      <a:lnTo>
                        <a:pt x="384" y="342"/>
                      </a:lnTo>
                      <a:lnTo>
                        <a:pt x="418" y="350"/>
                      </a:lnTo>
                      <a:lnTo>
                        <a:pt x="466" y="324"/>
                      </a:lnTo>
                      <a:lnTo>
                        <a:pt x="524" y="326"/>
                      </a:lnTo>
                      <a:lnTo>
                        <a:pt x="536" y="280"/>
                      </a:lnTo>
                      <a:lnTo>
                        <a:pt x="568" y="224"/>
                      </a:lnTo>
                      <a:lnTo>
                        <a:pt x="550" y="188"/>
                      </a:lnTo>
                      <a:lnTo>
                        <a:pt x="560" y="144"/>
                      </a:lnTo>
                      <a:lnTo>
                        <a:pt x="550" y="96"/>
                      </a:lnTo>
                      <a:lnTo>
                        <a:pt x="526" y="72"/>
                      </a:lnTo>
                      <a:lnTo>
                        <a:pt x="482" y="100"/>
                      </a:lnTo>
                      <a:lnTo>
                        <a:pt x="410" y="90"/>
                      </a:lnTo>
                      <a:lnTo>
                        <a:pt x="410" y="48"/>
                      </a:lnTo>
                      <a:lnTo>
                        <a:pt x="372" y="10"/>
                      </a:lnTo>
                      <a:lnTo>
                        <a:pt x="322" y="0"/>
                      </a:lnTo>
                      <a:lnTo>
                        <a:pt x="276" y="16"/>
                      </a:lnTo>
                      <a:lnTo>
                        <a:pt x="264" y="44"/>
                      </a:lnTo>
                      <a:lnTo>
                        <a:pt x="244" y="66"/>
                      </a:lnTo>
                      <a:lnTo>
                        <a:pt x="214" y="74"/>
                      </a:lnTo>
                      <a:lnTo>
                        <a:pt x="204" y="106"/>
                      </a:lnTo>
                      <a:lnTo>
                        <a:pt x="184" y="126"/>
                      </a:lnTo>
                      <a:lnTo>
                        <a:pt x="192" y="148"/>
                      </a:lnTo>
                      <a:lnTo>
                        <a:pt x="134" y="152"/>
                      </a:lnTo>
                      <a:lnTo>
                        <a:pt x="90" y="144"/>
                      </a:lnTo>
                      <a:lnTo>
                        <a:pt x="72" y="118"/>
                      </a:lnTo>
                      <a:lnTo>
                        <a:pt x="40" y="154"/>
                      </a:lnTo>
                      <a:lnTo>
                        <a:pt x="8" y="162"/>
                      </a:lnTo>
                      <a:lnTo>
                        <a:pt x="14" y="200"/>
                      </a:lnTo>
                      <a:lnTo>
                        <a:pt x="0" y="222"/>
                      </a:lnTo>
                      <a:lnTo>
                        <a:pt x="48" y="292"/>
                      </a:lnTo>
                      <a:lnTo>
                        <a:pt x="20" y="336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7" name="Freeform 255"/>
                <p:cNvSpPr>
                  <a:spLocks/>
                </p:cNvSpPr>
                <p:nvPr/>
              </p:nvSpPr>
              <p:spPr bwMode="auto">
                <a:xfrm>
                  <a:off x="9261475" y="3254375"/>
                  <a:ext cx="923925" cy="803275"/>
                </a:xfrm>
                <a:custGeom>
                  <a:avLst/>
                  <a:gdLst>
                    <a:gd name="T0" fmla="*/ 582 w 582"/>
                    <a:gd name="T1" fmla="*/ 488 h 506"/>
                    <a:gd name="T2" fmla="*/ 538 w 582"/>
                    <a:gd name="T3" fmla="*/ 506 h 506"/>
                    <a:gd name="T4" fmla="*/ 496 w 582"/>
                    <a:gd name="T5" fmla="*/ 506 h 506"/>
                    <a:gd name="T6" fmla="*/ 448 w 582"/>
                    <a:gd name="T7" fmla="*/ 472 h 506"/>
                    <a:gd name="T8" fmla="*/ 384 w 582"/>
                    <a:gd name="T9" fmla="*/ 458 h 506"/>
                    <a:gd name="T10" fmla="*/ 320 w 582"/>
                    <a:gd name="T11" fmla="*/ 484 h 506"/>
                    <a:gd name="T12" fmla="*/ 280 w 582"/>
                    <a:gd name="T13" fmla="*/ 450 h 506"/>
                    <a:gd name="T14" fmla="*/ 234 w 582"/>
                    <a:gd name="T15" fmla="*/ 450 h 506"/>
                    <a:gd name="T16" fmla="*/ 212 w 582"/>
                    <a:gd name="T17" fmla="*/ 406 h 506"/>
                    <a:gd name="T18" fmla="*/ 168 w 582"/>
                    <a:gd name="T19" fmla="*/ 406 h 506"/>
                    <a:gd name="T20" fmla="*/ 174 w 582"/>
                    <a:gd name="T21" fmla="*/ 364 h 506"/>
                    <a:gd name="T22" fmla="*/ 132 w 582"/>
                    <a:gd name="T23" fmla="*/ 324 h 506"/>
                    <a:gd name="T24" fmla="*/ 84 w 582"/>
                    <a:gd name="T25" fmla="*/ 308 h 506"/>
                    <a:gd name="T26" fmla="*/ 62 w 582"/>
                    <a:gd name="T27" fmla="*/ 248 h 506"/>
                    <a:gd name="T28" fmla="*/ 0 w 582"/>
                    <a:gd name="T29" fmla="*/ 248 h 506"/>
                    <a:gd name="T30" fmla="*/ 14 w 582"/>
                    <a:gd name="T31" fmla="*/ 180 h 506"/>
                    <a:gd name="T32" fmla="*/ 80 w 582"/>
                    <a:gd name="T33" fmla="*/ 152 h 506"/>
                    <a:gd name="T34" fmla="*/ 118 w 582"/>
                    <a:gd name="T35" fmla="*/ 134 h 506"/>
                    <a:gd name="T36" fmla="*/ 184 w 582"/>
                    <a:gd name="T37" fmla="*/ 120 h 506"/>
                    <a:gd name="T38" fmla="*/ 246 w 582"/>
                    <a:gd name="T39" fmla="*/ 86 h 506"/>
                    <a:gd name="T40" fmla="*/ 256 w 582"/>
                    <a:gd name="T41" fmla="*/ 40 h 506"/>
                    <a:gd name="T42" fmla="*/ 324 w 582"/>
                    <a:gd name="T43" fmla="*/ 62 h 506"/>
                    <a:gd name="T44" fmla="*/ 362 w 582"/>
                    <a:gd name="T45" fmla="*/ 46 h 506"/>
                    <a:gd name="T46" fmla="*/ 380 w 582"/>
                    <a:gd name="T47" fmla="*/ 0 h 506"/>
                    <a:gd name="T48" fmla="*/ 424 w 582"/>
                    <a:gd name="T49" fmla="*/ 30 h 506"/>
                    <a:gd name="T50" fmla="*/ 412 w 582"/>
                    <a:gd name="T51" fmla="*/ 76 h 506"/>
                    <a:gd name="T52" fmla="*/ 426 w 582"/>
                    <a:gd name="T53" fmla="*/ 108 h 506"/>
                    <a:gd name="T54" fmla="*/ 458 w 582"/>
                    <a:gd name="T55" fmla="*/ 122 h 506"/>
                    <a:gd name="T56" fmla="*/ 438 w 582"/>
                    <a:gd name="T57" fmla="*/ 160 h 506"/>
                    <a:gd name="T58" fmla="*/ 448 w 582"/>
                    <a:gd name="T59" fmla="*/ 202 h 506"/>
                    <a:gd name="T60" fmla="*/ 472 w 582"/>
                    <a:gd name="T61" fmla="*/ 216 h 506"/>
                    <a:gd name="T62" fmla="*/ 472 w 582"/>
                    <a:gd name="T63" fmla="*/ 258 h 506"/>
                    <a:gd name="T64" fmla="*/ 488 w 582"/>
                    <a:gd name="T65" fmla="*/ 322 h 506"/>
                    <a:gd name="T66" fmla="*/ 512 w 582"/>
                    <a:gd name="T67" fmla="*/ 370 h 506"/>
                    <a:gd name="T68" fmla="*/ 524 w 582"/>
                    <a:gd name="T69" fmla="*/ 426 h 506"/>
                    <a:gd name="T70" fmla="*/ 570 w 582"/>
                    <a:gd name="T71" fmla="*/ 450 h 506"/>
                    <a:gd name="T72" fmla="*/ 582 w 582"/>
                    <a:gd name="T73" fmla="*/ 488 h 5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82" h="506">
                      <a:moveTo>
                        <a:pt x="582" y="488"/>
                      </a:moveTo>
                      <a:lnTo>
                        <a:pt x="538" y="506"/>
                      </a:lnTo>
                      <a:lnTo>
                        <a:pt x="496" y="506"/>
                      </a:lnTo>
                      <a:lnTo>
                        <a:pt x="448" y="472"/>
                      </a:lnTo>
                      <a:lnTo>
                        <a:pt x="384" y="458"/>
                      </a:lnTo>
                      <a:lnTo>
                        <a:pt x="320" y="484"/>
                      </a:lnTo>
                      <a:lnTo>
                        <a:pt x="280" y="450"/>
                      </a:lnTo>
                      <a:lnTo>
                        <a:pt x="234" y="450"/>
                      </a:lnTo>
                      <a:lnTo>
                        <a:pt x="212" y="406"/>
                      </a:lnTo>
                      <a:lnTo>
                        <a:pt x="168" y="406"/>
                      </a:lnTo>
                      <a:lnTo>
                        <a:pt x="174" y="364"/>
                      </a:lnTo>
                      <a:lnTo>
                        <a:pt x="132" y="324"/>
                      </a:lnTo>
                      <a:lnTo>
                        <a:pt x="84" y="308"/>
                      </a:lnTo>
                      <a:lnTo>
                        <a:pt x="62" y="248"/>
                      </a:lnTo>
                      <a:lnTo>
                        <a:pt x="0" y="248"/>
                      </a:lnTo>
                      <a:lnTo>
                        <a:pt x="14" y="180"/>
                      </a:lnTo>
                      <a:lnTo>
                        <a:pt x="80" y="152"/>
                      </a:lnTo>
                      <a:lnTo>
                        <a:pt x="118" y="134"/>
                      </a:lnTo>
                      <a:lnTo>
                        <a:pt x="184" y="120"/>
                      </a:lnTo>
                      <a:lnTo>
                        <a:pt x="246" y="86"/>
                      </a:lnTo>
                      <a:lnTo>
                        <a:pt x="256" y="40"/>
                      </a:lnTo>
                      <a:lnTo>
                        <a:pt x="324" y="62"/>
                      </a:lnTo>
                      <a:lnTo>
                        <a:pt x="362" y="46"/>
                      </a:lnTo>
                      <a:lnTo>
                        <a:pt x="380" y="0"/>
                      </a:lnTo>
                      <a:lnTo>
                        <a:pt x="424" y="30"/>
                      </a:lnTo>
                      <a:lnTo>
                        <a:pt x="412" y="76"/>
                      </a:lnTo>
                      <a:lnTo>
                        <a:pt x="426" y="108"/>
                      </a:lnTo>
                      <a:lnTo>
                        <a:pt x="458" y="122"/>
                      </a:lnTo>
                      <a:lnTo>
                        <a:pt x="438" y="160"/>
                      </a:lnTo>
                      <a:lnTo>
                        <a:pt x="448" y="202"/>
                      </a:lnTo>
                      <a:lnTo>
                        <a:pt x="472" y="216"/>
                      </a:lnTo>
                      <a:lnTo>
                        <a:pt x="472" y="258"/>
                      </a:lnTo>
                      <a:lnTo>
                        <a:pt x="488" y="322"/>
                      </a:lnTo>
                      <a:lnTo>
                        <a:pt x="512" y="370"/>
                      </a:lnTo>
                      <a:lnTo>
                        <a:pt x="524" y="426"/>
                      </a:lnTo>
                      <a:lnTo>
                        <a:pt x="570" y="450"/>
                      </a:lnTo>
                      <a:lnTo>
                        <a:pt x="582" y="488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8" name="Freeform 256"/>
                <p:cNvSpPr>
                  <a:spLocks/>
                </p:cNvSpPr>
                <p:nvPr/>
              </p:nvSpPr>
              <p:spPr bwMode="auto">
                <a:xfrm>
                  <a:off x="6480175" y="1492250"/>
                  <a:ext cx="952500" cy="835025"/>
                </a:xfrm>
                <a:custGeom>
                  <a:avLst/>
                  <a:gdLst>
                    <a:gd name="T0" fmla="*/ 254 w 600"/>
                    <a:gd name="T1" fmla="*/ 38 h 526"/>
                    <a:gd name="T2" fmla="*/ 308 w 600"/>
                    <a:gd name="T3" fmla="*/ 100 h 526"/>
                    <a:gd name="T4" fmla="*/ 320 w 600"/>
                    <a:gd name="T5" fmla="*/ 146 h 526"/>
                    <a:gd name="T6" fmla="*/ 292 w 600"/>
                    <a:gd name="T7" fmla="*/ 186 h 526"/>
                    <a:gd name="T8" fmla="*/ 300 w 600"/>
                    <a:gd name="T9" fmla="*/ 238 h 526"/>
                    <a:gd name="T10" fmla="*/ 248 w 600"/>
                    <a:gd name="T11" fmla="*/ 268 h 526"/>
                    <a:gd name="T12" fmla="*/ 200 w 600"/>
                    <a:gd name="T13" fmla="*/ 282 h 526"/>
                    <a:gd name="T14" fmla="*/ 174 w 600"/>
                    <a:gd name="T15" fmla="*/ 266 h 526"/>
                    <a:gd name="T16" fmla="*/ 142 w 600"/>
                    <a:gd name="T17" fmla="*/ 290 h 526"/>
                    <a:gd name="T18" fmla="*/ 134 w 600"/>
                    <a:gd name="T19" fmla="*/ 342 h 526"/>
                    <a:gd name="T20" fmla="*/ 156 w 600"/>
                    <a:gd name="T21" fmla="*/ 386 h 526"/>
                    <a:gd name="T22" fmla="*/ 112 w 600"/>
                    <a:gd name="T23" fmla="*/ 380 h 526"/>
                    <a:gd name="T24" fmla="*/ 84 w 600"/>
                    <a:gd name="T25" fmla="*/ 420 h 526"/>
                    <a:gd name="T26" fmla="*/ 40 w 600"/>
                    <a:gd name="T27" fmla="*/ 442 h 526"/>
                    <a:gd name="T28" fmla="*/ 0 w 600"/>
                    <a:gd name="T29" fmla="*/ 450 h 526"/>
                    <a:gd name="T30" fmla="*/ 86 w 600"/>
                    <a:gd name="T31" fmla="*/ 482 h 526"/>
                    <a:gd name="T32" fmla="*/ 110 w 600"/>
                    <a:gd name="T33" fmla="*/ 524 h 526"/>
                    <a:gd name="T34" fmla="*/ 158 w 600"/>
                    <a:gd name="T35" fmla="*/ 522 h 526"/>
                    <a:gd name="T36" fmla="*/ 228 w 600"/>
                    <a:gd name="T37" fmla="*/ 502 h 526"/>
                    <a:gd name="T38" fmla="*/ 256 w 600"/>
                    <a:gd name="T39" fmla="*/ 526 h 526"/>
                    <a:gd name="T40" fmla="*/ 312 w 600"/>
                    <a:gd name="T41" fmla="*/ 524 h 526"/>
                    <a:gd name="T42" fmla="*/ 320 w 600"/>
                    <a:gd name="T43" fmla="*/ 478 h 526"/>
                    <a:gd name="T44" fmla="*/ 352 w 600"/>
                    <a:gd name="T45" fmla="*/ 474 h 526"/>
                    <a:gd name="T46" fmla="*/ 408 w 600"/>
                    <a:gd name="T47" fmla="*/ 434 h 526"/>
                    <a:gd name="T48" fmla="*/ 448 w 600"/>
                    <a:gd name="T49" fmla="*/ 444 h 526"/>
                    <a:gd name="T50" fmla="*/ 450 w 600"/>
                    <a:gd name="T51" fmla="*/ 418 h 526"/>
                    <a:gd name="T52" fmla="*/ 394 w 600"/>
                    <a:gd name="T53" fmla="*/ 352 h 526"/>
                    <a:gd name="T54" fmla="*/ 386 w 600"/>
                    <a:gd name="T55" fmla="*/ 310 h 526"/>
                    <a:gd name="T56" fmla="*/ 486 w 600"/>
                    <a:gd name="T57" fmla="*/ 230 h 526"/>
                    <a:gd name="T58" fmla="*/ 554 w 600"/>
                    <a:gd name="T59" fmla="*/ 204 h 526"/>
                    <a:gd name="T60" fmla="*/ 564 w 600"/>
                    <a:gd name="T61" fmla="*/ 142 h 526"/>
                    <a:gd name="T62" fmla="*/ 600 w 600"/>
                    <a:gd name="T63" fmla="*/ 110 h 526"/>
                    <a:gd name="T64" fmla="*/ 490 w 600"/>
                    <a:gd name="T65" fmla="*/ 0 h 526"/>
                    <a:gd name="T66" fmla="*/ 400 w 600"/>
                    <a:gd name="T67" fmla="*/ 0 h 526"/>
                    <a:gd name="T68" fmla="*/ 390 w 600"/>
                    <a:gd name="T69" fmla="*/ 48 h 526"/>
                    <a:gd name="T70" fmla="*/ 356 w 600"/>
                    <a:gd name="T71" fmla="*/ 46 h 526"/>
                    <a:gd name="T72" fmla="*/ 292 w 600"/>
                    <a:gd name="T73" fmla="*/ 0 h 526"/>
                    <a:gd name="T74" fmla="*/ 254 w 600"/>
                    <a:gd name="T75" fmla="*/ 38 h 5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600" h="526">
                      <a:moveTo>
                        <a:pt x="254" y="38"/>
                      </a:moveTo>
                      <a:lnTo>
                        <a:pt x="308" y="100"/>
                      </a:lnTo>
                      <a:lnTo>
                        <a:pt x="320" y="146"/>
                      </a:lnTo>
                      <a:lnTo>
                        <a:pt x="292" y="186"/>
                      </a:lnTo>
                      <a:lnTo>
                        <a:pt x="300" y="238"/>
                      </a:lnTo>
                      <a:lnTo>
                        <a:pt x="248" y="268"/>
                      </a:lnTo>
                      <a:lnTo>
                        <a:pt x="200" y="282"/>
                      </a:lnTo>
                      <a:lnTo>
                        <a:pt x="174" y="266"/>
                      </a:lnTo>
                      <a:lnTo>
                        <a:pt x="142" y="290"/>
                      </a:lnTo>
                      <a:lnTo>
                        <a:pt x="134" y="342"/>
                      </a:lnTo>
                      <a:lnTo>
                        <a:pt x="156" y="386"/>
                      </a:lnTo>
                      <a:lnTo>
                        <a:pt x="112" y="380"/>
                      </a:lnTo>
                      <a:lnTo>
                        <a:pt x="84" y="420"/>
                      </a:lnTo>
                      <a:lnTo>
                        <a:pt x="40" y="442"/>
                      </a:lnTo>
                      <a:lnTo>
                        <a:pt x="0" y="450"/>
                      </a:lnTo>
                      <a:lnTo>
                        <a:pt x="86" y="482"/>
                      </a:lnTo>
                      <a:lnTo>
                        <a:pt x="110" y="524"/>
                      </a:lnTo>
                      <a:lnTo>
                        <a:pt x="158" y="522"/>
                      </a:lnTo>
                      <a:lnTo>
                        <a:pt x="228" y="502"/>
                      </a:lnTo>
                      <a:lnTo>
                        <a:pt x="256" y="526"/>
                      </a:lnTo>
                      <a:lnTo>
                        <a:pt x="312" y="524"/>
                      </a:lnTo>
                      <a:lnTo>
                        <a:pt x="320" y="478"/>
                      </a:lnTo>
                      <a:lnTo>
                        <a:pt x="352" y="474"/>
                      </a:lnTo>
                      <a:lnTo>
                        <a:pt x="408" y="434"/>
                      </a:lnTo>
                      <a:lnTo>
                        <a:pt x="448" y="444"/>
                      </a:lnTo>
                      <a:lnTo>
                        <a:pt x="450" y="418"/>
                      </a:lnTo>
                      <a:lnTo>
                        <a:pt x="394" y="352"/>
                      </a:lnTo>
                      <a:lnTo>
                        <a:pt x="386" y="310"/>
                      </a:lnTo>
                      <a:lnTo>
                        <a:pt x="486" y="230"/>
                      </a:lnTo>
                      <a:lnTo>
                        <a:pt x="554" y="204"/>
                      </a:lnTo>
                      <a:lnTo>
                        <a:pt x="564" y="142"/>
                      </a:lnTo>
                      <a:lnTo>
                        <a:pt x="600" y="110"/>
                      </a:lnTo>
                      <a:lnTo>
                        <a:pt x="490" y="0"/>
                      </a:lnTo>
                      <a:lnTo>
                        <a:pt x="400" y="0"/>
                      </a:lnTo>
                      <a:lnTo>
                        <a:pt x="390" y="48"/>
                      </a:lnTo>
                      <a:lnTo>
                        <a:pt x="356" y="46"/>
                      </a:lnTo>
                      <a:lnTo>
                        <a:pt x="292" y="0"/>
                      </a:lnTo>
                      <a:lnTo>
                        <a:pt x="254" y="38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9" name="Freeform 257"/>
                <p:cNvSpPr>
                  <a:spLocks/>
                </p:cNvSpPr>
                <p:nvPr/>
              </p:nvSpPr>
              <p:spPr bwMode="auto">
                <a:xfrm>
                  <a:off x="3013075" y="1362075"/>
                  <a:ext cx="625475" cy="704850"/>
                </a:xfrm>
                <a:custGeom>
                  <a:avLst/>
                  <a:gdLst>
                    <a:gd name="T0" fmla="*/ 0 w 394"/>
                    <a:gd name="T1" fmla="*/ 130 h 444"/>
                    <a:gd name="T2" fmla="*/ 22 w 394"/>
                    <a:gd name="T3" fmla="*/ 150 h 444"/>
                    <a:gd name="T4" fmla="*/ 44 w 394"/>
                    <a:gd name="T5" fmla="*/ 198 h 444"/>
                    <a:gd name="T6" fmla="*/ 86 w 394"/>
                    <a:gd name="T7" fmla="*/ 202 h 444"/>
                    <a:gd name="T8" fmla="*/ 102 w 394"/>
                    <a:gd name="T9" fmla="*/ 236 h 444"/>
                    <a:gd name="T10" fmla="*/ 144 w 394"/>
                    <a:gd name="T11" fmla="*/ 268 h 444"/>
                    <a:gd name="T12" fmla="*/ 148 w 394"/>
                    <a:gd name="T13" fmla="*/ 304 h 444"/>
                    <a:gd name="T14" fmla="*/ 188 w 394"/>
                    <a:gd name="T15" fmla="*/ 338 h 444"/>
                    <a:gd name="T16" fmla="*/ 178 w 394"/>
                    <a:gd name="T17" fmla="*/ 372 h 444"/>
                    <a:gd name="T18" fmla="*/ 192 w 394"/>
                    <a:gd name="T19" fmla="*/ 416 h 444"/>
                    <a:gd name="T20" fmla="*/ 224 w 394"/>
                    <a:gd name="T21" fmla="*/ 444 h 444"/>
                    <a:gd name="T22" fmla="*/ 250 w 394"/>
                    <a:gd name="T23" fmla="*/ 418 h 444"/>
                    <a:gd name="T24" fmla="*/ 292 w 394"/>
                    <a:gd name="T25" fmla="*/ 424 h 444"/>
                    <a:gd name="T26" fmla="*/ 324 w 394"/>
                    <a:gd name="T27" fmla="*/ 438 h 444"/>
                    <a:gd name="T28" fmla="*/ 390 w 394"/>
                    <a:gd name="T29" fmla="*/ 424 h 444"/>
                    <a:gd name="T30" fmla="*/ 374 w 394"/>
                    <a:gd name="T31" fmla="*/ 392 h 444"/>
                    <a:gd name="T32" fmla="*/ 394 w 394"/>
                    <a:gd name="T33" fmla="*/ 352 h 444"/>
                    <a:gd name="T34" fmla="*/ 358 w 394"/>
                    <a:gd name="T35" fmla="*/ 314 h 444"/>
                    <a:gd name="T36" fmla="*/ 358 w 394"/>
                    <a:gd name="T37" fmla="*/ 274 h 444"/>
                    <a:gd name="T38" fmla="*/ 312 w 394"/>
                    <a:gd name="T39" fmla="*/ 252 h 444"/>
                    <a:gd name="T40" fmla="*/ 314 w 394"/>
                    <a:gd name="T41" fmla="*/ 206 h 444"/>
                    <a:gd name="T42" fmla="*/ 282 w 394"/>
                    <a:gd name="T43" fmla="*/ 166 h 444"/>
                    <a:gd name="T44" fmla="*/ 274 w 394"/>
                    <a:gd name="T45" fmla="*/ 118 h 444"/>
                    <a:gd name="T46" fmla="*/ 236 w 394"/>
                    <a:gd name="T47" fmla="*/ 92 h 444"/>
                    <a:gd name="T48" fmla="*/ 258 w 394"/>
                    <a:gd name="T49" fmla="*/ 40 h 444"/>
                    <a:gd name="T50" fmla="*/ 228 w 394"/>
                    <a:gd name="T51" fmla="*/ 20 h 444"/>
                    <a:gd name="T52" fmla="*/ 192 w 394"/>
                    <a:gd name="T53" fmla="*/ 0 h 444"/>
                    <a:gd name="T54" fmla="*/ 160 w 394"/>
                    <a:gd name="T55" fmla="*/ 32 h 444"/>
                    <a:gd name="T56" fmla="*/ 156 w 394"/>
                    <a:gd name="T57" fmla="*/ 112 h 444"/>
                    <a:gd name="T58" fmla="*/ 90 w 394"/>
                    <a:gd name="T59" fmla="*/ 160 h 444"/>
                    <a:gd name="T60" fmla="*/ 54 w 394"/>
                    <a:gd name="T61" fmla="*/ 138 h 444"/>
                    <a:gd name="T62" fmla="*/ 42 w 394"/>
                    <a:gd name="T63" fmla="*/ 98 h 444"/>
                    <a:gd name="T64" fmla="*/ 10 w 394"/>
                    <a:gd name="T65" fmla="*/ 98 h 444"/>
                    <a:gd name="T66" fmla="*/ 0 w 394"/>
                    <a:gd name="T67" fmla="*/ 130 h 4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94" h="444">
                      <a:moveTo>
                        <a:pt x="0" y="130"/>
                      </a:moveTo>
                      <a:lnTo>
                        <a:pt x="22" y="150"/>
                      </a:lnTo>
                      <a:lnTo>
                        <a:pt x="44" y="198"/>
                      </a:lnTo>
                      <a:lnTo>
                        <a:pt x="86" y="202"/>
                      </a:lnTo>
                      <a:lnTo>
                        <a:pt x="102" y="236"/>
                      </a:lnTo>
                      <a:lnTo>
                        <a:pt x="144" y="268"/>
                      </a:lnTo>
                      <a:lnTo>
                        <a:pt x="148" y="304"/>
                      </a:lnTo>
                      <a:lnTo>
                        <a:pt x="188" y="338"/>
                      </a:lnTo>
                      <a:lnTo>
                        <a:pt x="178" y="372"/>
                      </a:lnTo>
                      <a:lnTo>
                        <a:pt x="192" y="416"/>
                      </a:lnTo>
                      <a:lnTo>
                        <a:pt x="224" y="444"/>
                      </a:lnTo>
                      <a:lnTo>
                        <a:pt x="250" y="418"/>
                      </a:lnTo>
                      <a:lnTo>
                        <a:pt x="292" y="424"/>
                      </a:lnTo>
                      <a:lnTo>
                        <a:pt x="324" y="438"/>
                      </a:lnTo>
                      <a:lnTo>
                        <a:pt x="390" y="424"/>
                      </a:lnTo>
                      <a:lnTo>
                        <a:pt x="374" y="392"/>
                      </a:lnTo>
                      <a:lnTo>
                        <a:pt x="394" y="352"/>
                      </a:lnTo>
                      <a:lnTo>
                        <a:pt x="358" y="314"/>
                      </a:lnTo>
                      <a:lnTo>
                        <a:pt x="358" y="274"/>
                      </a:lnTo>
                      <a:lnTo>
                        <a:pt x="312" y="252"/>
                      </a:lnTo>
                      <a:lnTo>
                        <a:pt x="314" y="206"/>
                      </a:lnTo>
                      <a:lnTo>
                        <a:pt x="282" y="166"/>
                      </a:lnTo>
                      <a:lnTo>
                        <a:pt x="274" y="118"/>
                      </a:lnTo>
                      <a:lnTo>
                        <a:pt x="236" y="92"/>
                      </a:lnTo>
                      <a:lnTo>
                        <a:pt x="258" y="40"/>
                      </a:lnTo>
                      <a:lnTo>
                        <a:pt x="228" y="20"/>
                      </a:lnTo>
                      <a:lnTo>
                        <a:pt x="192" y="0"/>
                      </a:lnTo>
                      <a:lnTo>
                        <a:pt x="160" y="32"/>
                      </a:lnTo>
                      <a:lnTo>
                        <a:pt x="156" y="112"/>
                      </a:lnTo>
                      <a:lnTo>
                        <a:pt x="90" y="160"/>
                      </a:lnTo>
                      <a:lnTo>
                        <a:pt x="54" y="138"/>
                      </a:lnTo>
                      <a:lnTo>
                        <a:pt x="42" y="98"/>
                      </a:lnTo>
                      <a:lnTo>
                        <a:pt x="10" y="98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0" name="Freeform 258"/>
                <p:cNvSpPr>
                  <a:spLocks/>
                </p:cNvSpPr>
                <p:nvPr/>
              </p:nvSpPr>
              <p:spPr bwMode="auto">
                <a:xfrm>
                  <a:off x="4841875" y="1603375"/>
                  <a:ext cx="746125" cy="984250"/>
                </a:xfrm>
                <a:custGeom>
                  <a:avLst/>
                  <a:gdLst>
                    <a:gd name="T0" fmla="*/ 120 w 470"/>
                    <a:gd name="T1" fmla="*/ 602 h 620"/>
                    <a:gd name="T2" fmla="*/ 134 w 470"/>
                    <a:gd name="T3" fmla="*/ 580 h 620"/>
                    <a:gd name="T4" fmla="*/ 128 w 470"/>
                    <a:gd name="T5" fmla="*/ 542 h 620"/>
                    <a:gd name="T6" fmla="*/ 160 w 470"/>
                    <a:gd name="T7" fmla="*/ 534 h 620"/>
                    <a:gd name="T8" fmla="*/ 192 w 470"/>
                    <a:gd name="T9" fmla="*/ 498 h 620"/>
                    <a:gd name="T10" fmla="*/ 210 w 470"/>
                    <a:gd name="T11" fmla="*/ 524 h 620"/>
                    <a:gd name="T12" fmla="*/ 254 w 470"/>
                    <a:gd name="T13" fmla="*/ 532 h 620"/>
                    <a:gd name="T14" fmla="*/ 312 w 470"/>
                    <a:gd name="T15" fmla="*/ 528 h 620"/>
                    <a:gd name="T16" fmla="*/ 304 w 470"/>
                    <a:gd name="T17" fmla="*/ 506 h 620"/>
                    <a:gd name="T18" fmla="*/ 324 w 470"/>
                    <a:gd name="T19" fmla="*/ 486 h 620"/>
                    <a:gd name="T20" fmla="*/ 334 w 470"/>
                    <a:gd name="T21" fmla="*/ 454 h 620"/>
                    <a:gd name="T22" fmla="*/ 364 w 470"/>
                    <a:gd name="T23" fmla="*/ 446 h 620"/>
                    <a:gd name="T24" fmla="*/ 384 w 470"/>
                    <a:gd name="T25" fmla="*/ 424 h 620"/>
                    <a:gd name="T26" fmla="*/ 396 w 470"/>
                    <a:gd name="T27" fmla="*/ 396 h 620"/>
                    <a:gd name="T28" fmla="*/ 442 w 470"/>
                    <a:gd name="T29" fmla="*/ 380 h 620"/>
                    <a:gd name="T30" fmla="*/ 432 w 470"/>
                    <a:gd name="T31" fmla="*/ 342 h 620"/>
                    <a:gd name="T32" fmla="*/ 470 w 470"/>
                    <a:gd name="T33" fmla="*/ 304 h 620"/>
                    <a:gd name="T34" fmla="*/ 446 w 470"/>
                    <a:gd name="T35" fmla="*/ 240 h 620"/>
                    <a:gd name="T36" fmla="*/ 460 w 470"/>
                    <a:gd name="T37" fmla="*/ 202 h 620"/>
                    <a:gd name="T38" fmla="*/ 438 w 470"/>
                    <a:gd name="T39" fmla="*/ 166 h 620"/>
                    <a:gd name="T40" fmla="*/ 456 w 470"/>
                    <a:gd name="T41" fmla="*/ 136 h 620"/>
                    <a:gd name="T42" fmla="*/ 416 w 470"/>
                    <a:gd name="T43" fmla="*/ 118 h 620"/>
                    <a:gd name="T44" fmla="*/ 416 w 470"/>
                    <a:gd name="T45" fmla="*/ 88 h 620"/>
                    <a:gd name="T46" fmla="*/ 360 w 470"/>
                    <a:gd name="T47" fmla="*/ 58 h 620"/>
                    <a:gd name="T48" fmla="*/ 334 w 470"/>
                    <a:gd name="T49" fmla="*/ 32 h 620"/>
                    <a:gd name="T50" fmla="*/ 288 w 470"/>
                    <a:gd name="T51" fmla="*/ 32 h 620"/>
                    <a:gd name="T52" fmla="*/ 254 w 470"/>
                    <a:gd name="T53" fmla="*/ 0 h 620"/>
                    <a:gd name="T54" fmla="*/ 222 w 470"/>
                    <a:gd name="T55" fmla="*/ 56 h 620"/>
                    <a:gd name="T56" fmla="*/ 170 w 470"/>
                    <a:gd name="T57" fmla="*/ 116 h 620"/>
                    <a:gd name="T58" fmla="*/ 150 w 470"/>
                    <a:gd name="T59" fmla="*/ 96 h 620"/>
                    <a:gd name="T60" fmla="*/ 106 w 470"/>
                    <a:gd name="T61" fmla="*/ 104 h 620"/>
                    <a:gd name="T62" fmla="*/ 106 w 470"/>
                    <a:gd name="T63" fmla="*/ 142 h 620"/>
                    <a:gd name="T64" fmla="*/ 42 w 470"/>
                    <a:gd name="T65" fmla="*/ 194 h 620"/>
                    <a:gd name="T66" fmla="*/ 66 w 470"/>
                    <a:gd name="T67" fmla="*/ 218 h 620"/>
                    <a:gd name="T68" fmla="*/ 36 w 470"/>
                    <a:gd name="T69" fmla="*/ 260 h 620"/>
                    <a:gd name="T70" fmla="*/ 74 w 470"/>
                    <a:gd name="T71" fmla="*/ 308 h 620"/>
                    <a:gd name="T72" fmla="*/ 56 w 470"/>
                    <a:gd name="T73" fmla="*/ 332 h 620"/>
                    <a:gd name="T74" fmla="*/ 88 w 470"/>
                    <a:gd name="T75" fmla="*/ 366 h 620"/>
                    <a:gd name="T76" fmla="*/ 70 w 470"/>
                    <a:gd name="T77" fmla="*/ 402 h 620"/>
                    <a:gd name="T78" fmla="*/ 16 w 470"/>
                    <a:gd name="T79" fmla="*/ 404 h 620"/>
                    <a:gd name="T80" fmla="*/ 0 w 470"/>
                    <a:gd name="T81" fmla="*/ 456 h 620"/>
                    <a:gd name="T82" fmla="*/ 34 w 470"/>
                    <a:gd name="T83" fmla="*/ 492 h 620"/>
                    <a:gd name="T84" fmla="*/ 16 w 470"/>
                    <a:gd name="T85" fmla="*/ 508 h 620"/>
                    <a:gd name="T86" fmla="*/ 40 w 470"/>
                    <a:gd name="T87" fmla="*/ 534 h 620"/>
                    <a:gd name="T88" fmla="*/ 36 w 470"/>
                    <a:gd name="T89" fmla="*/ 578 h 620"/>
                    <a:gd name="T90" fmla="*/ 74 w 470"/>
                    <a:gd name="T91" fmla="*/ 620 h 620"/>
                    <a:gd name="T92" fmla="*/ 92 w 470"/>
                    <a:gd name="T93" fmla="*/ 620 h 620"/>
                    <a:gd name="T94" fmla="*/ 120 w 470"/>
                    <a:gd name="T95" fmla="*/ 602 h 6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70" h="620">
                      <a:moveTo>
                        <a:pt x="120" y="602"/>
                      </a:moveTo>
                      <a:lnTo>
                        <a:pt x="134" y="580"/>
                      </a:lnTo>
                      <a:lnTo>
                        <a:pt x="128" y="542"/>
                      </a:lnTo>
                      <a:lnTo>
                        <a:pt x="160" y="534"/>
                      </a:lnTo>
                      <a:lnTo>
                        <a:pt x="192" y="498"/>
                      </a:lnTo>
                      <a:lnTo>
                        <a:pt x="210" y="524"/>
                      </a:lnTo>
                      <a:lnTo>
                        <a:pt x="254" y="532"/>
                      </a:lnTo>
                      <a:lnTo>
                        <a:pt x="312" y="528"/>
                      </a:lnTo>
                      <a:lnTo>
                        <a:pt x="304" y="506"/>
                      </a:lnTo>
                      <a:lnTo>
                        <a:pt x="324" y="486"/>
                      </a:lnTo>
                      <a:lnTo>
                        <a:pt x="334" y="454"/>
                      </a:lnTo>
                      <a:lnTo>
                        <a:pt x="364" y="446"/>
                      </a:lnTo>
                      <a:lnTo>
                        <a:pt x="384" y="424"/>
                      </a:lnTo>
                      <a:lnTo>
                        <a:pt x="396" y="396"/>
                      </a:lnTo>
                      <a:lnTo>
                        <a:pt x="442" y="380"/>
                      </a:lnTo>
                      <a:lnTo>
                        <a:pt x="432" y="342"/>
                      </a:lnTo>
                      <a:lnTo>
                        <a:pt x="470" y="304"/>
                      </a:lnTo>
                      <a:lnTo>
                        <a:pt x="446" y="240"/>
                      </a:lnTo>
                      <a:lnTo>
                        <a:pt x="460" y="202"/>
                      </a:lnTo>
                      <a:lnTo>
                        <a:pt x="438" y="166"/>
                      </a:lnTo>
                      <a:lnTo>
                        <a:pt x="456" y="136"/>
                      </a:lnTo>
                      <a:lnTo>
                        <a:pt x="416" y="118"/>
                      </a:lnTo>
                      <a:lnTo>
                        <a:pt x="416" y="88"/>
                      </a:lnTo>
                      <a:lnTo>
                        <a:pt x="360" y="58"/>
                      </a:lnTo>
                      <a:lnTo>
                        <a:pt x="334" y="32"/>
                      </a:lnTo>
                      <a:lnTo>
                        <a:pt x="288" y="32"/>
                      </a:lnTo>
                      <a:lnTo>
                        <a:pt x="254" y="0"/>
                      </a:lnTo>
                      <a:lnTo>
                        <a:pt x="222" y="56"/>
                      </a:lnTo>
                      <a:lnTo>
                        <a:pt x="170" y="116"/>
                      </a:lnTo>
                      <a:lnTo>
                        <a:pt x="150" y="96"/>
                      </a:lnTo>
                      <a:lnTo>
                        <a:pt x="106" y="104"/>
                      </a:lnTo>
                      <a:lnTo>
                        <a:pt x="106" y="142"/>
                      </a:lnTo>
                      <a:lnTo>
                        <a:pt x="42" y="194"/>
                      </a:lnTo>
                      <a:lnTo>
                        <a:pt x="66" y="218"/>
                      </a:lnTo>
                      <a:lnTo>
                        <a:pt x="36" y="260"/>
                      </a:lnTo>
                      <a:lnTo>
                        <a:pt x="74" y="308"/>
                      </a:lnTo>
                      <a:lnTo>
                        <a:pt x="56" y="332"/>
                      </a:lnTo>
                      <a:lnTo>
                        <a:pt x="88" y="366"/>
                      </a:lnTo>
                      <a:lnTo>
                        <a:pt x="70" y="402"/>
                      </a:lnTo>
                      <a:lnTo>
                        <a:pt x="16" y="404"/>
                      </a:lnTo>
                      <a:lnTo>
                        <a:pt x="0" y="456"/>
                      </a:lnTo>
                      <a:lnTo>
                        <a:pt x="34" y="492"/>
                      </a:lnTo>
                      <a:lnTo>
                        <a:pt x="16" y="508"/>
                      </a:lnTo>
                      <a:lnTo>
                        <a:pt x="40" y="534"/>
                      </a:lnTo>
                      <a:lnTo>
                        <a:pt x="36" y="578"/>
                      </a:lnTo>
                      <a:lnTo>
                        <a:pt x="74" y="620"/>
                      </a:lnTo>
                      <a:lnTo>
                        <a:pt x="92" y="620"/>
                      </a:lnTo>
                      <a:lnTo>
                        <a:pt x="120" y="602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1" name="Freeform 259"/>
                <p:cNvSpPr>
                  <a:spLocks/>
                </p:cNvSpPr>
                <p:nvPr/>
              </p:nvSpPr>
              <p:spPr bwMode="auto">
                <a:xfrm>
                  <a:off x="4283075" y="1854200"/>
                  <a:ext cx="698500" cy="708025"/>
                </a:xfrm>
                <a:custGeom>
                  <a:avLst/>
                  <a:gdLst>
                    <a:gd name="T0" fmla="*/ 0 w 440"/>
                    <a:gd name="T1" fmla="*/ 246 h 446"/>
                    <a:gd name="T2" fmla="*/ 34 w 440"/>
                    <a:gd name="T3" fmla="*/ 212 h 446"/>
                    <a:gd name="T4" fmla="*/ 100 w 440"/>
                    <a:gd name="T5" fmla="*/ 218 h 446"/>
                    <a:gd name="T6" fmla="*/ 128 w 440"/>
                    <a:gd name="T7" fmla="*/ 190 h 446"/>
                    <a:gd name="T8" fmla="*/ 114 w 440"/>
                    <a:gd name="T9" fmla="*/ 122 h 446"/>
                    <a:gd name="T10" fmla="*/ 154 w 440"/>
                    <a:gd name="T11" fmla="*/ 122 h 446"/>
                    <a:gd name="T12" fmla="*/ 166 w 440"/>
                    <a:gd name="T13" fmla="*/ 86 h 446"/>
                    <a:gd name="T14" fmla="*/ 204 w 440"/>
                    <a:gd name="T15" fmla="*/ 86 h 446"/>
                    <a:gd name="T16" fmla="*/ 196 w 440"/>
                    <a:gd name="T17" fmla="*/ 28 h 446"/>
                    <a:gd name="T18" fmla="*/ 214 w 440"/>
                    <a:gd name="T19" fmla="*/ 4 h 446"/>
                    <a:gd name="T20" fmla="*/ 302 w 440"/>
                    <a:gd name="T21" fmla="*/ 0 h 446"/>
                    <a:gd name="T22" fmla="*/ 320 w 440"/>
                    <a:gd name="T23" fmla="*/ 54 h 446"/>
                    <a:gd name="T24" fmla="*/ 394 w 440"/>
                    <a:gd name="T25" fmla="*/ 36 h 446"/>
                    <a:gd name="T26" fmla="*/ 418 w 440"/>
                    <a:gd name="T27" fmla="*/ 60 h 446"/>
                    <a:gd name="T28" fmla="*/ 388 w 440"/>
                    <a:gd name="T29" fmla="*/ 102 h 446"/>
                    <a:gd name="T30" fmla="*/ 426 w 440"/>
                    <a:gd name="T31" fmla="*/ 150 h 446"/>
                    <a:gd name="T32" fmla="*/ 408 w 440"/>
                    <a:gd name="T33" fmla="*/ 174 h 446"/>
                    <a:gd name="T34" fmla="*/ 440 w 440"/>
                    <a:gd name="T35" fmla="*/ 208 h 446"/>
                    <a:gd name="T36" fmla="*/ 422 w 440"/>
                    <a:gd name="T37" fmla="*/ 244 h 446"/>
                    <a:gd name="T38" fmla="*/ 368 w 440"/>
                    <a:gd name="T39" fmla="*/ 246 h 446"/>
                    <a:gd name="T40" fmla="*/ 352 w 440"/>
                    <a:gd name="T41" fmla="*/ 298 h 446"/>
                    <a:gd name="T42" fmla="*/ 386 w 440"/>
                    <a:gd name="T43" fmla="*/ 334 h 446"/>
                    <a:gd name="T44" fmla="*/ 368 w 440"/>
                    <a:gd name="T45" fmla="*/ 350 h 446"/>
                    <a:gd name="T46" fmla="*/ 392 w 440"/>
                    <a:gd name="T47" fmla="*/ 376 h 446"/>
                    <a:gd name="T48" fmla="*/ 388 w 440"/>
                    <a:gd name="T49" fmla="*/ 420 h 446"/>
                    <a:gd name="T50" fmla="*/ 360 w 440"/>
                    <a:gd name="T51" fmla="*/ 446 h 446"/>
                    <a:gd name="T52" fmla="*/ 324 w 440"/>
                    <a:gd name="T53" fmla="*/ 426 h 446"/>
                    <a:gd name="T54" fmla="*/ 306 w 440"/>
                    <a:gd name="T55" fmla="*/ 426 h 446"/>
                    <a:gd name="T56" fmla="*/ 268 w 440"/>
                    <a:gd name="T57" fmla="*/ 412 h 446"/>
                    <a:gd name="T58" fmla="*/ 262 w 440"/>
                    <a:gd name="T59" fmla="*/ 378 h 446"/>
                    <a:gd name="T60" fmla="*/ 220 w 440"/>
                    <a:gd name="T61" fmla="*/ 370 h 446"/>
                    <a:gd name="T62" fmla="*/ 166 w 440"/>
                    <a:gd name="T63" fmla="*/ 376 h 446"/>
                    <a:gd name="T64" fmla="*/ 144 w 440"/>
                    <a:gd name="T65" fmla="*/ 350 h 446"/>
                    <a:gd name="T66" fmla="*/ 118 w 440"/>
                    <a:gd name="T67" fmla="*/ 364 h 446"/>
                    <a:gd name="T68" fmla="*/ 118 w 440"/>
                    <a:gd name="T69" fmla="*/ 414 h 446"/>
                    <a:gd name="T70" fmla="*/ 80 w 440"/>
                    <a:gd name="T71" fmla="*/ 390 h 446"/>
                    <a:gd name="T72" fmla="*/ 36 w 440"/>
                    <a:gd name="T73" fmla="*/ 426 h 446"/>
                    <a:gd name="T74" fmla="*/ 4 w 440"/>
                    <a:gd name="T75" fmla="*/ 398 h 446"/>
                    <a:gd name="T76" fmla="*/ 10 w 440"/>
                    <a:gd name="T77" fmla="*/ 354 h 446"/>
                    <a:gd name="T78" fmla="*/ 56 w 440"/>
                    <a:gd name="T79" fmla="*/ 308 h 446"/>
                    <a:gd name="T80" fmla="*/ 38 w 440"/>
                    <a:gd name="T81" fmla="*/ 258 h 446"/>
                    <a:gd name="T82" fmla="*/ 8 w 440"/>
                    <a:gd name="T83" fmla="*/ 268 h 446"/>
                    <a:gd name="T84" fmla="*/ 0 w 440"/>
                    <a:gd name="T85" fmla="*/ 246 h 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40" h="446">
                      <a:moveTo>
                        <a:pt x="0" y="246"/>
                      </a:moveTo>
                      <a:lnTo>
                        <a:pt x="34" y="212"/>
                      </a:lnTo>
                      <a:lnTo>
                        <a:pt x="100" y="218"/>
                      </a:lnTo>
                      <a:lnTo>
                        <a:pt x="128" y="190"/>
                      </a:lnTo>
                      <a:lnTo>
                        <a:pt x="114" y="122"/>
                      </a:lnTo>
                      <a:lnTo>
                        <a:pt x="154" y="122"/>
                      </a:lnTo>
                      <a:lnTo>
                        <a:pt x="166" y="86"/>
                      </a:lnTo>
                      <a:lnTo>
                        <a:pt x="204" y="86"/>
                      </a:lnTo>
                      <a:lnTo>
                        <a:pt x="196" y="28"/>
                      </a:lnTo>
                      <a:lnTo>
                        <a:pt x="214" y="4"/>
                      </a:lnTo>
                      <a:lnTo>
                        <a:pt x="302" y="0"/>
                      </a:lnTo>
                      <a:lnTo>
                        <a:pt x="320" y="54"/>
                      </a:lnTo>
                      <a:lnTo>
                        <a:pt x="394" y="36"/>
                      </a:lnTo>
                      <a:lnTo>
                        <a:pt x="418" y="60"/>
                      </a:lnTo>
                      <a:lnTo>
                        <a:pt x="388" y="102"/>
                      </a:lnTo>
                      <a:lnTo>
                        <a:pt x="426" y="150"/>
                      </a:lnTo>
                      <a:lnTo>
                        <a:pt x="408" y="174"/>
                      </a:lnTo>
                      <a:lnTo>
                        <a:pt x="440" y="208"/>
                      </a:lnTo>
                      <a:lnTo>
                        <a:pt x="422" y="244"/>
                      </a:lnTo>
                      <a:lnTo>
                        <a:pt x="368" y="246"/>
                      </a:lnTo>
                      <a:lnTo>
                        <a:pt x="352" y="298"/>
                      </a:lnTo>
                      <a:lnTo>
                        <a:pt x="386" y="334"/>
                      </a:lnTo>
                      <a:lnTo>
                        <a:pt x="368" y="350"/>
                      </a:lnTo>
                      <a:lnTo>
                        <a:pt x="392" y="376"/>
                      </a:lnTo>
                      <a:lnTo>
                        <a:pt x="388" y="420"/>
                      </a:lnTo>
                      <a:lnTo>
                        <a:pt x="360" y="446"/>
                      </a:lnTo>
                      <a:lnTo>
                        <a:pt x="324" y="426"/>
                      </a:lnTo>
                      <a:lnTo>
                        <a:pt x="306" y="426"/>
                      </a:lnTo>
                      <a:lnTo>
                        <a:pt x="268" y="412"/>
                      </a:lnTo>
                      <a:lnTo>
                        <a:pt x="262" y="378"/>
                      </a:lnTo>
                      <a:lnTo>
                        <a:pt x="220" y="370"/>
                      </a:lnTo>
                      <a:lnTo>
                        <a:pt x="166" y="376"/>
                      </a:lnTo>
                      <a:lnTo>
                        <a:pt x="144" y="350"/>
                      </a:lnTo>
                      <a:lnTo>
                        <a:pt x="118" y="364"/>
                      </a:lnTo>
                      <a:lnTo>
                        <a:pt x="118" y="414"/>
                      </a:lnTo>
                      <a:lnTo>
                        <a:pt x="80" y="390"/>
                      </a:lnTo>
                      <a:lnTo>
                        <a:pt x="36" y="426"/>
                      </a:lnTo>
                      <a:lnTo>
                        <a:pt x="4" y="398"/>
                      </a:lnTo>
                      <a:lnTo>
                        <a:pt x="10" y="354"/>
                      </a:lnTo>
                      <a:lnTo>
                        <a:pt x="56" y="308"/>
                      </a:lnTo>
                      <a:lnTo>
                        <a:pt x="38" y="258"/>
                      </a:lnTo>
                      <a:lnTo>
                        <a:pt x="8" y="268"/>
                      </a:lnTo>
                      <a:lnTo>
                        <a:pt x="0" y="246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2" name="Freeform 260"/>
                <p:cNvSpPr>
                  <a:spLocks/>
                </p:cNvSpPr>
                <p:nvPr/>
              </p:nvSpPr>
              <p:spPr bwMode="auto">
                <a:xfrm>
                  <a:off x="2832100" y="1844675"/>
                  <a:ext cx="1143000" cy="952500"/>
                </a:xfrm>
                <a:custGeom>
                  <a:avLst/>
                  <a:gdLst>
                    <a:gd name="T0" fmla="*/ 14 w 720"/>
                    <a:gd name="T1" fmla="*/ 396 h 600"/>
                    <a:gd name="T2" fmla="*/ 0 w 720"/>
                    <a:gd name="T3" fmla="*/ 424 h 600"/>
                    <a:gd name="T4" fmla="*/ 38 w 720"/>
                    <a:gd name="T5" fmla="*/ 476 h 600"/>
                    <a:gd name="T6" fmla="*/ 0 w 720"/>
                    <a:gd name="T7" fmla="*/ 514 h 600"/>
                    <a:gd name="T8" fmla="*/ 56 w 720"/>
                    <a:gd name="T9" fmla="*/ 568 h 600"/>
                    <a:gd name="T10" fmla="*/ 90 w 720"/>
                    <a:gd name="T11" fmla="*/ 568 h 600"/>
                    <a:gd name="T12" fmla="*/ 144 w 720"/>
                    <a:gd name="T13" fmla="*/ 600 h 600"/>
                    <a:gd name="T14" fmla="*/ 170 w 720"/>
                    <a:gd name="T15" fmla="*/ 556 h 600"/>
                    <a:gd name="T16" fmla="*/ 220 w 720"/>
                    <a:gd name="T17" fmla="*/ 536 h 600"/>
                    <a:gd name="T18" fmla="*/ 230 w 720"/>
                    <a:gd name="T19" fmla="*/ 482 h 600"/>
                    <a:gd name="T20" fmla="*/ 274 w 720"/>
                    <a:gd name="T21" fmla="*/ 440 h 600"/>
                    <a:gd name="T22" fmla="*/ 334 w 720"/>
                    <a:gd name="T23" fmla="*/ 438 h 600"/>
                    <a:gd name="T24" fmla="*/ 400 w 720"/>
                    <a:gd name="T25" fmla="*/ 398 h 600"/>
                    <a:gd name="T26" fmla="*/ 470 w 720"/>
                    <a:gd name="T27" fmla="*/ 398 h 600"/>
                    <a:gd name="T28" fmla="*/ 518 w 720"/>
                    <a:gd name="T29" fmla="*/ 348 h 600"/>
                    <a:gd name="T30" fmla="*/ 564 w 720"/>
                    <a:gd name="T31" fmla="*/ 376 h 600"/>
                    <a:gd name="T32" fmla="*/ 562 w 720"/>
                    <a:gd name="T33" fmla="*/ 344 h 600"/>
                    <a:gd name="T34" fmla="*/ 580 w 720"/>
                    <a:gd name="T35" fmla="*/ 328 h 600"/>
                    <a:gd name="T36" fmla="*/ 626 w 720"/>
                    <a:gd name="T37" fmla="*/ 328 h 600"/>
                    <a:gd name="T38" fmla="*/ 668 w 720"/>
                    <a:gd name="T39" fmla="*/ 288 h 600"/>
                    <a:gd name="T40" fmla="*/ 668 w 720"/>
                    <a:gd name="T41" fmla="*/ 250 h 600"/>
                    <a:gd name="T42" fmla="*/ 720 w 720"/>
                    <a:gd name="T43" fmla="*/ 224 h 600"/>
                    <a:gd name="T44" fmla="*/ 716 w 720"/>
                    <a:gd name="T45" fmla="*/ 196 h 600"/>
                    <a:gd name="T46" fmla="*/ 654 w 720"/>
                    <a:gd name="T47" fmla="*/ 182 h 600"/>
                    <a:gd name="T48" fmla="*/ 680 w 720"/>
                    <a:gd name="T49" fmla="*/ 136 h 600"/>
                    <a:gd name="T50" fmla="*/ 654 w 720"/>
                    <a:gd name="T51" fmla="*/ 110 h 600"/>
                    <a:gd name="T52" fmla="*/ 600 w 720"/>
                    <a:gd name="T53" fmla="*/ 118 h 600"/>
                    <a:gd name="T54" fmla="*/ 584 w 720"/>
                    <a:gd name="T55" fmla="*/ 64 h 600"/>
                    <a:gd name="T56" fmla="*/ 600 w 720"/>
                    <a:gd name="T57" fmla="*/ 0 h 600"/>
                    <a:gd name="T58" fmla="*/ 556 w 720"/>
                    <a:gd name="T59" fmla="*/ 38 h 600"/>
                    <a:gd name="T60" fmla="*/ 508 w 720"/>
                    <a:gd name="T61" fmla="*/ 48 h 600"/>
                    <a:gd name="T62" fmla="*/ 488 w 720"/>
                    <a:gd name="T63" fmla="*/ 88 h 600"/>
                    <a:gd name="T64" fmla="*/ 504 w 720"/>
                    <a:gd name="T65" fmla="*/ 120 h 600"/>
                    <a:gd name="T66" fmla="*/ 438 w 720"/>
                    <a:gd name="T67" fmla="*/ 134 h 600"/>
                    <a:gd name="T68" fmla="*/ 406 w 720"/>
                    <a:gd name="T69" fmla="*/ 120 h 600"/>
                    <a:gd name="T70" fmla="*/ 364 w 720"/>
                    <a:gd name="T71" fmla="*/ 114 h 600"/>
                    <a:gd name="T72" fmla="*/ 338 w 720"/>
                    <a:gd name="T73" fmla="*/ 140 h 600"/>
                    <a:gd name="T74" fmla="*/ 306 w 720"/>
                    <a:gd name="T75" fmla="*/ 112 h 600"/>
                    <a:gd name="T76" fmla="*/ 278 w 720"/>
                    <a:gd name="T77" fmla="*/ 146 h 600"/>
                    <a:gd name="T78" fmla="*/ 292 w 720"/>
                    <a:gd name="T79" fmla="*/ 180 h 600"/>
                    <a:gd name="T80" fmla="*/ 240 w 720"/>
                    <a:gd name="T81" fmla="*/ 170 h 600"/>
                    <a:gd name="T82" fmla="*/ 182 w 720"/>
                    <a:gd name="T83" fmla="*/ 194 h 600"/>
                    <a:gd name="T84" fmla="*/ 194 w 720"/>
                    <a:gd name="T85" fmla="*/ 234 h 600"/>
                    <a:gd name="T86" fmla="*/ 178 w 720"/>
                    <a:gd name="T87" fmla="*/ 292 h 600"/>
                    <a:gd name="T88" fmla="*/ 126 w 720"/>
                    <a:gd name="T89" fmla="*/ 348 h 600"/>
                    <a:gd name="T90" fmla="*/ 102 w 720"/>
                    <a:gd name="T91" fmla="*/ 322 h 600"/>
                    <a:gd name="T92" fmla="*/ 58 w 720"/>
                    <a:gd name="T93" fmla="*/ 366 h 600"/>
                    <a:gd name="T94" fmla="*/ 14 w 720"/>
                    <a:gd name="T95" fmla="*/ 396 h 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20" h="600">
                      <a:moveTo>
                        <a:pt x="14" y="396"/>
                      </a:moveTo>
                      <a:lnTo>
                        <a:pt x="0" y="424"/>
                      </a:lnTo>
                      <a:lnTo>
                        <a:pt x="38" y="476"/>
                      </a:lnTo>
                      <a:lnTo>
                        <a:pt x="0" y="514"/>
                      </a:lnTo>
                      <a:lnTo>
                        <a:pt x="56" y="568"/>
                      </a:lnTo>
                      <a:lnTo>
                        <a:pt x="90" y="568"/>
                      </a:lnTo>
                      <a:lnTo>
                        <a:pt x="144" y="600"/>
                      </a:lnTo>
                      <a:lnTo>
                        <a:pt x="170" y="556"/>
                      </a:lnTo>
                      <a:lnTo>
                        <a:pt x="220" y="536"/>
                      </a:lnTo>
                      <a:lnTo>
                        <a:pt x="230" y="482"/>
                      </a:lnTo>
                      <a:lnTo>
                        <a:pt x="274" y="440"/>
                      </a:lnTo>
                      <a:lnTo>
                        <a:pt x="334" y="438"/>
                      </a:lnTo>
                      <a:lnTo>
                        <a:pt x="400" y="398"/>
                      </a:lnTo>
                      <a:lnTo>
                        <a:pt x="470" y="398"/>
                      </a:lnTo>
                      <a:lnTo>
                        <a:pt x="518" y="348"/>
                      </a:lnTo>
                      <a:lnTo>
                        <a:pt x="564" y="376"/>
                      </a:lnTo>
                      <a:lnTo>
                        <a:pt x="562" y="344"/>
                      </a:lnTo>
                      <a:lnTo>
                        <a:pt x="580" y="328"/>
                      </a:lnTo>
                      <a:lnTo>
                        <a:pt x="626" y="328"/>
                      </a:lnTo>
                      <a:lnTo>
                        <a:pt x="668" y="288"/>
                      </a:lnTo>
                      <a:lnTo>
                        <a:pt x="668" y="250"/>
                      </a:lnTo>
                      <a:lnTo>
                        <a:pt x="720" y="224"/>
                      </a:lnTo>
                      <a:lnTo>
                        <a:pt x="716" y="196"/>
                      </a:lnTo>
                      <a:lnTo>
                        <a:pt x="654" y="182"/>
                      </a:lnTo>
                      <a:lnTo>
                        <a:pt x="680" y="136"/>
                      </a:lnTo>
                      <a:lnTo>
                        <a:pt x="654" y="110"/>
                      </a:lnTo>
                      <a:lnTo>
                        <a:pt x="600" y="118"/>
                      </a:lnTo>
                      <a:lnTo>
                        <a:pt x="584" y="64"/>
                      </a:lnTo>
                      <a:lnTo>
                        <a:pt x="600" y="0"/>
                      </a:lnTo>
                      <a:lnTo>
                        <a:pt x="556" y="38"/>
                      </a:lnTo>
                      <a:lnTo>
                        <a:pt x="508" y="48"/>
                      </a:lnTo>
                      <a:lnTo>
                        <a:pt x="488" y="88"/>
                      </a:lnTo>
                      <a:lnTo>
                        <a:pt x="504" y="120"/>
                      </a:lnTo>
                      <a:lnTo>
                        <a:pt x="438" y="134"/>
                      </a:lnTo>
                      <a:lnTo>
                        <a:pt x="406" y="120"/>
                      </a:lnTo>
                      <a:lnTo>
                        <a:pt x="364" y="114"/>
                      </a:lnTo>
                      <a:lnTo>
                        <a:pt x="338" y="140"/>
                      </a:lnTo>
                      <a:lnTo>
                        <a:pt x="306" y="112"/>
                      </a:lnTo>
                      <a:lnTo>
                        <a:pt x="278" y="146"/>
                      </a:lnTo>
                      <a:lnTo>
                        <a:pt x="292" y="180"/>
                      </a:lnTo>
                      <a:lnTo>
                        <a:pt x="240" y="170"/>
                      </a:lnTo>
                      <a:lnTo>
                        <a:pt x="182" y="194"/>
                      </a:lnTo>
                      <a:lnTo>
                        <a:pt x="194" y="234"/>
                      </a:lnTo>
                      <a:lnTo>
                        <a:pt x="178" y="292"/>
                      </a:lnTo>
                      <a:lnTo>
                        <a:pt x="126" y="348"/>
                      </a:lnTo>
                      <a:lnTo>
                        <a:pt x="102" y="322"/>
                      </a:lnTo>
                      <a:lnTo>
                        <a:pt x="58" y="366"/>
                      </a:lnTo>
                      <a:lnTo>
                        <a:pt x="14" y="396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3" name="Freeform 261"/>
                <p:cNvSpPr>
                  <a:spLocks/>
                </p:cNvSpPr>
                <p:nvPr/>
              </p:nvSpPr>
              <p:spPr bwMode="auto">
                <a:xfrm>
                  <a:off x="3759200" y="1495425"/>
                  <a:ext cx="863600" cy="749300"/>
                </a:xfrm>
                <a:custGeom>
                  <a:avLst/>
                  <a:gdLst>
                    <a:gd name="T0" fmla="*/ 418 w 544"/>
                    <a:gd name="T1" fmla="*/ 0 h 472"/>
                    <a:gd name="T2" fmla="*/ 396 w 544"/>
                    <a:gd name="T3" fmla="*/ 30 h 472"/>
                    <a:gd name="T4" fmla="*/ 356 w 544"/>
                    <a:gd name="T5" fmla="*/ 30 h 472"/>
                    <a:gd name="T6" fmla="*/ 326 w 544"/>
                    <a:gd name="T7" fmla="*/ 8 h 472"/>
                    <a:gd name="T8" fmla="*/ 316 w 544"/>
                    <a:gd name="T9" fmla="*/ 62 h 472"/>
                    <a:gd name="T10" fmla="*/ 284 w 544"/>
                    <a:gd name="T11" fmla="*/ 64 h 472"/>
                    <a:gd name="T12" fmla="*/ 254 w 544"/>
                    <a:gd name="T13" fmla="*/ 98 h 472"/>
                    <a:gd name="T14" fmla="*/ 206 w 544"/>
                    <a:gd name="T15" fmla="*/ 122 h 472"/>
                    <a:gd name="T16" fmla="*/ 138 w 544"/>
                    <a:gd name="T17" fmla="*/ 120 h 472"/>
                    <a:gd name="T18" fmla="*/ 102 w 544"/>
                    <a:gd name="T19" fmla="*/ 136 h 472"/>
                    <a:gd name="T20" fmla="*/ 30 w 544"/>
                    <a:gd name="T21" fmla="*/ 162 h 472"/>
                    <a:gd name="T22" fmla="*/ 16 w 544"/>
                    <a:gd name="T23" fmla="*/ 220 h 472"/>
                    <a:gd name="T24" fmla="*/ 0 w 544"/>
                    <a:gd name="T25" fmla="*/ 284 h 472"/>
                    <a:gd name="T26" fmla="*/ 16 w 544"/>
                    <a:gd name="T27" fmla="*/ 338 h 472"/>
                    <a:gd name="T28" fmla="*/ 70 w 544"/>
                    <a:gd name="T29" fmla="*/ 330 h 472"/>
                    <a:gd name="T30" fmla="*/ 96 w 544"/>
                    <a:gd name="T31" fmla="*/ 356 h 472"/>
                    <a:gd name="T32" fmla="*/ 70 w 544"/>
                    <a:gd name="T33" fmla="*/ 402 h 472"/>
                    <a:gd name="T34" fmla="*/ 132 w 544"/>
                    <a:gd name="T35" fmla="*/ 416 h 472"/>
                    <a:gd name="T36" fmla="*/ 136 w 544"/>
                    <a:gd name="T37" fmla="*/ 444 h 472"/>
                    <a:gd name="T38" fmla="*/ 198 w 544"/>
                    <a:gd name="T39" fmla="*/ 472 h 472"/>
                    <a:gd name="T40" fmla="*/ 330 w 544"/>
                    <a:gd name="T41" fmla="*/ 472 h 472"/>
                    <a:gd name="T42" fmla="*/ 364 w 544"/>
                    <a:gd name="T43" fmla="*/ 438 h 472"/>
                    <a:gd name="T44" fmla="*/ 430 w 544"/>
                    <a:gd name="T45" fmla="*/ 444 h 472"/>
                    <a:gd name="T46" fmla="*/ 458 w 544"/>
                    <a:gd name="T47" fmla="*/ 416 h 472"/>
                    <a:gd name="T48" fmla="*/ 444 w 544"/>
                    <a:gd name="T49" fmla="*/ 348 h 472"/>
                    <a:gd name="T50" fmla="*/ 484 w 544"/>
                    <a:gd name="T51" fmla="*/ 348 h 472"/>
                    <a:gd name="T52" fmla="*/ 496 w 544"/>
                    <a:gd name="T53" fmla="*/ 312 h 472"/>
                    <a:gd name="T54" fmla="*/ 534 w 544"/>
                    <a:gd name="T55" fmla="*/ 312 h 472"/>
                    <a:gd name="T56" fmla="*/ 526 w 544"/>
                    <a:gd name="T57" fmla="*/ 254 h 472"/>
                    <a:gd name="T58" fmla="*/ 544 w 544"/>
                    <a:gd name="T59" fmla="*/ 230 h 472"/>
                    <a:gd name="T60" fmla="*/ 502 w 544"/>
                    <a:gd name="T61" fmla="*/ 180 h 472"/>
                    <a:gd name="T62" fmla="*/ 446 w 544"/>
                    <a:gd name="T63" fmla="*/ 86 h 472"/>
                    <a:gd name="T64" fmla="*/ 446 w 544"/>
                    <a:gd name="T65" fmla="*/ 44 h 472"/>
                    <a:gd name="T66" fmla="*/ 418 w 544"/>
                    <a:gd name="T67" fmla="*/ 0 h 4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44" h="472">
                      <a:moveTo>
                        <a:pt x="418" y="0"/>
                      </a:moveTo>
                      <a:lnTo>
                        <a:pt x="396" y="30"/>
                      </a:lnTo>
                      <a:lnTo>
                        <a:pt x="356" y="30"/>
                      </a:lnTo>
                      <a:lnTo>
                        <a:pt x="326" y="8"/>
                      </a:lnTo>
                      <a:lnTo>
                        <a:pt x="316" y="62"/>
                      </a:lnTo>
                      <a:lnTo>
                        <a:pt x="284" y="64"/>
                      </a:lnTo>
                      <a:lnTo>
                        <a:pt x="254" y="98"/>
                      </a:lnTo>
                      <a:lnTo>
                        <a:pt x="206" y="122"/>
                      </a:lnTo>
                      <a:lnTo>
                        <a:pt x="138" y="120"/>
                      </a:lnTo>
                      <a:lnTo>
                        <a:pt x="102" y="136"/>
                      </a:lnTo>
                      <a:lnTo>
                        <a:pt x="30" y="162"/>
                      </a:lnTo>
                      <a:lnTo>
                        <a:pt x="16" y="220"/>
                      </a:lnTo>
                      <a:lnTo>
                        <a:pt x="0" y="284"/>
                      </a:lnTo>
                      <a:lnTo>
                        <a:pt x="16" y="338"/>
                      </a:lnTo>
                      <a:lnTo>
                        <a:pt x="70" y="330"/>
                      </a:lnTo>
                      <a:lnTo>
                        <a:pt x="96" y="356"/>
                      </a:lnTo>
                      <a:lnTo>
                        <a:pt x="70" y="402"/>
                      </a:lnTo>
                      <a:lnTo>
                        <a:pt x="132" y="416"/>
                      </a:lnTo>
                      <a:lnTo>
                        <a:pt x="136" y="444"/>
                      </a:lnTo>
                      <a:lnTo>
                        <a:pt x="198" y="472"/>
                      </a:lnTo>
                      <a:lnTo>
                        <a:pt x="330" y="472"/>
                      </a:lnTo>
                      <a:lnTo>
                        <a:pt x="364" y="438"/>
                      </a:lnTo>
                      <a:lnTo>
                        <a:pt x="430" y="444"/>
                      </a:lnTo>
                      <a:lnTo>
                        <a:pt x="458" y="416"/>
                      </a:lnTo>
                      <a:lnTo>
                        <a:pt x="444" y="348"/>
                      </a:lnTo>
                      <a:lnTo>
                        <a:pt x="484" y="348"/>
                      </a:lnTo>
                      <a:lnTo>
                        <a:pt x="496" y="312"/>
                      </a:lnTo>
                      <a:lnTo>
                        <a:pt x="534" y="312"/>
                      </a:lnTo>
                      <a:lnTo>
                        <a:pt x="526" y="254"/>
                      </a:lnTo>
                      <a:lnTo>
                        <a:pt x="544" y="230"/>
                      </a:lnTo>
                      <a:lnTo>
                        <a:pt x="502" y="180"/>
                      </a:lnTo>
                      <a:lnTo>
                        <a:pt x="446" y="86"/>
                      </a:lnTo>
                      <a:lnTo>
                        <a:pt x="446" y="44"/>
                      </a:lnTo>
                      <a:lnTo>
                        <a:pt x="418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4" name="Freeform 262"/>
                <p:cNvSpPr>
                  <a:spLocks/>
                </p:cNvSpPr>
                <p:nvPr/>
              </p:nvSpPr>
              <p:spPr bwMode="auto">
                <a:xfrm>
                  <a:off x="5048250" y="717550"/>
                  <a:ext cx="784225" cy="1025525"/>
                </a:xfrm>
                <a:custGeom>
                  <a:avLst/>
                  <a:gdLst>
                    <a:gd name="T0" fmla="*/ 124 w 494"/>
                    <a:gd name="T1" fmla="*/ 558 h 646"/>
                    <a:gd name="T2" fmla="*/ 106 w 494"/>
                    <a:gd name="T3" fmla="*/ 518 h 646"/>
                    <a:gd name="T4" fmla="*/ 122 w 494"/>
                    <a:gd name="T5" fmla="*/ 488 h 646"/>
                    <a:gd name="T6" fmla="*/ 122 w 494"/>
                    <a:gd name="T7" fmla="*/ 488 h 646"/>
                    <a:gd name="T8" fmla="*/ 104 w 494"/>
                    <a:gd name="T9" fmla="*/ 474 h 646"/>
                    <a:gd name="T10" fmla="*/ 90 w 494"/>
                    <a:gd name="T11" fmla="*/ 462 h 646"/>
                    <a:gd name="T12" fmla="*/ 86 w 494"/>
                    <a:gd name="T13" fmla="*/ 454 h 646"/>
                    <a:gd name="T14" fmla="*/ 86 w 494"/>
                    <a:gd name="T15" fmla="*/ 454 h 646"/>
                    <a:gd name="T16" fmla="*/ 92 w 494"/>
                    <a:gd name="T17" fmla="*/ 436 h 646"/>
                    <a:gd name="T18" fmla="*/ 98 w 494"/>
                    <a:gd name="T19" fmla="*/ 420 h 646"/>
                    <a:gd name="T20" fmla="*/ 56 w 494"/>
                    <a:gd name="T21" fmla="*/ 410 h 646"/>
                    <a:gd name="T22" fmla="*/ 46 w 494"/>
                    <a:gd name="T23" fmla="*/ 374 h 646"/>
                    <a:gd name="T24" fmla="*/ 72 w 494"/>
                    <a:gd name="T25" fmla="*/ 350 h 646"/>
                    <a:gd name="T26" fmla="*/ 40 w 494"/>
                    <a:gd name="T27" fmla="*/ 340 h 646"/>
                    <a:gd name="T28" fmla="*/ 18 w 494"/>
                    <a:gd name="T29" fmla="*/ 318 h 646"/>
                    <a:gd name="T30" fmla="*/ 0 w 494"/>
                    <a:gd name="T31" fmla="*/ 278 h 646"/>
                    <a:gd name="T32" fmla="*/ 44 w 494"/>
                    <a:gd name="T33" fmla="*/ 214 h 646"/>
                    <a:gd name="T34" fmla="*/ 124 w 494"/>
                    <a:gd name="T35" fmla="*/ 210 h 646"/>
                    <a:gd name="T36" fmla="*/ 180 w 494"/>
                    <a:gd name="T37" fmla="*/ 216 h 646"/>
                    <a:gd name="T38" fmla="*/ 194 w 494"/>
                    <a:gd name="T39" fmla="*/ 140 h 646"/>
                    <a:gd name="T40" fmla="*/ 212 w 494"/>
                    <a:gd name="T41" fmla="*/ 72 h 646"/>
                    <a:gd name="T42" fmla="*/ 174 w 494"/>
                    <a:gd name="T43" fmla="*/ 34 h 646"/>
                    <a:gd name="T44" fmla="*/ 210 w 494"/>
                    <a:gd name="T45" fmla="*/ 0 h 646"/>
                    <a:gd name="T46" fmla="*/ 268 w 494"/>
                    <a:gd name="T47" fmla="*/ 0 h 646"/>
                    <a:gd name="T48" fmla="*/ 298 w 494"/>
                    <a:gd name="T49" fmla="*/ 28 h 646"/>
                    <a:gd name="T50" fmla="*/ 346 w 494"/>
                    <a:gd name="T51" fmla="*/ 2 h 646"/>
                    <a:gd name="T52" fmla="*/ 372 w 494"/>
                    <a:gd name="T53" fmla="*/ 48 h 646"/>
                    <a:gd name="T54" fmla="*/ 412 w 494"/>
                    <a:gd name="T55" fmla="*/ 30 h 646"/>
                    <a:gd name="T56" fmla="*/ 454 w 494"/>
                    <a:gd name="T57" fmla="*/ 82 h 646"/>
                    <a:gd name="T58" fmla="*/ 436 w 494"/>
                    <a:gd name="T59" fmla="*/ 126 h 646"/>
                    <a:gd name="T60" fmla="*/ 456 w 494"/>
                    <a:gd name="T61" fmla="*/ 192 h 646"/>
                    <a:gd name="T62" fmla="*/ 494 w 494"/>
                    <a:gd name="T63" fmla="*/ 230 h 646"/>
                    <a:gd name="T64" fmla="*/ 452 w 494"/>
                    <a:gd name="T65" fmla="*/ 250 h 646"/>
                    <a:gd name="T66" fmla="*/ 454 w 494"/>
                    <a:gd name="T67" fmla="*/ 286 h 646"/>
                    <a:gd name="T68" fmla="*/ 404 w 494"/>
                    <a:gd name="T69" fmla="*/ 270 h 646"/>
                    <a:gd name="T70" fmla="*/ 370 w 494"/>
                    <a:gd name="T71" fmla="*/ 272 h 646"/>
                    <a:gd name="T72" fmla="*/ 350 w 494"/>
                    <a:gd name="T73" fmla="*/ 248 h 646"/>
                    <a:gd name="T74" fmla="*/ 322 w 494"/>
                    <a:gd name="T75" fmla="*/ 268 h 646"/>
                    <a:gd name="T76" fmla="*/ 300 w 494"/>
                    <a:gd name="T77" fmla="*/ 302 h 646"/>
                    <a:gd name="T78" fmla="*/ 306 w 494"/>
                    <a:gd name="T79" fmla="*/ 328 h 646"/>
                    <a:gd name="T80" fmla="*/ 330 w 494"/>
                    <a:gd name="T81" fmla="*/ 338 h 646"/>
                    <a:gd name="T82" fmla="*/ 318 w 494"/>
                    <a:gd name="T83" fmla="*/ 372 h 646"/>
                    <a:gd name="T84" fmla="*/ 296 w 494"/>
                    <a:gd name="T85" fmla="*/ 394 h 646"/>
                    <a:gd name="T86" fmla="*/ 312 w 494"/>
                    <a:gd name="T87" fmla="*/ 422 h 646"/>
                    <a:gd name="T88" fmla="*/ 290 w 494"/>
                    <a:gd name="T89" fmla="*/ 454 h 646"/>
                    <a:gd name="T90" fmla="*/ 296 w 494"/>
                    <a:gd name="T91" fmla="*/ 498 h 646"/>
                    <a:gd name="T92" fmla="*/ 308 w 494"/>
                    <a:gd name="T93" fmla="*/ 516 h 646"/>
                    <a:gd name="T94" fmla="*/ 304 w 494"/>
                    <a:gd name="T95" fmla="*/ 550 h 646"/>
                    <a:gd name="T96" fmla="*/ 314 w 494"/>
                    <a:gd name="T97" fmla="*/ 572 h 646"/>
                    <a:gd name="T98" fmla="*/ 294 w 494"/>
                    <a:gd name="T99" fmla="*/ 596 h 646"/>
                    <a:gd name="T100" fmla="*/ 286 w 494"/>
                    <a:gd name="T101" fmla="*/ 646 h 646"/>
                    <a:gd name="T102" fmla="*/ 230 w 494"/>
                    <a:gd name="T103" fmla="*/ 616 h 646"/>
                    <a:gd name="T104" fmla="*/ 204 w 494"/>
                    <a:gd name="T105" fmla="*/ 590 h 646"/>
                    <a:gd name="T106" fmla="*/ 158 w 494"/>
                    <a:gd name="T107" fmla="*/ 590 h 646"/>
                    <a:gd name="T108" fmla="*/ 124 w 494"/>
                    <a:gd name="T109" fmla="*/ 558 h 6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494" h="646">
                      <a:moveTo>
                        <a:pt x="124" y="558"/>
                      </a:moveTo>
                      <a:lnTo>
                        <a:pt x="106" y="518"/>
                      </a:lnTo>
                      <a:lnTo>
                        <a:pt x="122" y="488"/>
                      </a:lnTo>
                      <a:lnTo>
                        <a:pt x="122" y="488"/>
                      </a:lnTo>
                      <a:lnTo>
                        <a:pt x="104" y="474"/>
                      </a:lnTo>
                      <a:lnTo>
                        <a:pt x="90" y="462"/>
                      </a:lnTo>
                      <a:lnTo>
                        <a:pt x="86" y="454"/>
                      </a:lnTo>
                      <a:lnTo>
                        <a:pt x="86" y="454"/>
                      </a:lnTo>
                      <a:lnTo>
                        <a:pt x="92" y="436"/>
                      </a:lnTo>
                      <a:lnTo>
                        <a:pt x="98" y="420"/>
                      </a:lnTo>
                      <a:lnTo>
                        <a:pt x="56" y="410"/>
                      </a:lnTo>
                      <a:lnTo>
                        <a:pt x="46" y="374"/>
                      </a:lnTo>
                      <a:lnTo>
                        <a:pt x="72" y="350"/>
                      </a:lnTo>
                      <a:lnTo>
                        <a:pt x="40" y="340"/>
                      </a:lnTo>
                      <a:lnTo>
                        <a:pt x="18" y="318"/>
                      </a:lnTo>
                      <a:lnTo>
                        <a:pt x="0" y="278"/>
                      </a:lnTo>
                      <a:lnTo>
                        <a:pt x="44" y="214"/>
                      </a:lnTo>
                      <a:lnTo>
                        <a:pt x="124" y="210"/>
                      </a:lnTo>
                      <a:lnTo>
                        <a:pt x="180" y="216"/>
                      </a:lnTo>
                      <a:lnTo>
                        <a:pt x="194" y="140"/>
                      </a:lnTo>
                      <a:lnTo>
                        <a:pt x="212" y="72"/>
                      </a:lnTo>
                      <a:lnTo>
                        <a:pt x="174" y="34"/>
                      </a:lnTo>
                      <a:lnTo>
                        <a:pt x="210" y="0"/>
                      </a:lnTo>
                      <a:lnTo>
                        <a:pt x="268" y="0"/>
                      </a:lnTo>
                      <a:lnTo>
                        <a:pt x="298" y="28"/>
                      </a:lnTo>
                      <a:lnTo>
                        <a:pt x="346" y="2"/>
                      </a:lnTo>
                      <a:lnTo>
                        <a:pt x="372" y="48"/>
                      </a:lnTo>
                      <a:lnTo>
                        <a:pt x="412" y="30"/>
                      </a:lnTo>
                      <a:lnTo>
                        <a:pt x="454" y="82"/>
                      </a:lnTo>
                      <a:lnTo>
                        <a:pt x="436" y="126"/>
                      </a:lnTo>
                      <a:lnTo>
                        <a:pt x="456" y="192"/>
                      </a:lnTo>
                      <a:lnTo>
                        <a:pt x="494" y="230"/>
                      </a:lnTo>
                      <a:lnTo>
                        <a:pt x="452" y="250"/>
                      </a:lnTo>
                      <a:lnTo>
                        <a:pt x="454" y="286"/>
                      </a:lnTo>
                      <a:lnTo>
                        <a:pt x="404" y="270"/>
                      </a:lnTo>
                      <a:lnTo>
                        <a:pt x="370" y="272"/>
                      </a:lnTo>
                      <a:lnTo>
                        <a:pt x="350" y="248"/>
                      </a:lnTo>
                      <a:lnTo>
                        <a:pt x="322" y="268"/>
                      </a:lnTo>
                      <a:lnTo>
                        <a:pt x="300" y="302"/>
                      </a:lnTo>
                      <a:lnTo>
                        <a:pt x="306" y="328"/>
                      </a:lnTo>
                      <a:lnTo>
                        <a:pt x="330" y="338"/>
                      </a:lnTo>
                      <a:lnTo>
                        <a:pt x="318" y="372"/>
                      </a:lnTo>
                      <a:lnTo>
                        <a:pt x="296" y="394"/>
                      </a:lnTo>
                      <a:lnTo>
                        <a:pt x="312" y="422"/>
                      </a:lnTo>
                      <a:lnTo>
                        <a:pt x="290" y="454"/>
                      </a:lnTo>
                      <a:lnTo>
                        <a:pt x="296" y="498"/>
                      </a:lnTo>
                      <a:lnTo>
                        <a:pt x="308" y="516"/>
                      </a:lnTo>
                      <a:lnTo>
                        <a:pt x="304" y="550"/>
                      </a:lnTo>
                      <a:lnTo>
                        <a:pt x="314" y="572"/>
                      </a:lnTo>
                      <a:lnTo>
                        <a:pt x="294" y="596"/>
                      </a:lnTo>
                      <a:lnTo>
                        <a:pt x="286" y="646"/>
                      </a:lnTo>
                      <a:lnTo>
                        <a:pt x="230" y="616"/>
                      </a:lnTo>
                      <a:lnTo>
                        <a:pt x="204" y="590"/>
                      </a:lnTo>
                      <a:lnTo>
                        <a:pt x="158" y="590"/>
                      </a:lnTo>
                      <a:lnTo>
                        <a:pt x="124" y="558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5" name="Freeform 263"/>
                <p:cNvSpPr>
                  <a:spLocks/>
                </p:cNvSpPr>
                <p:nvPr/>
              </p:nvSpPr>
              <p:spPr bwMode="auto">
                <a:xfrm>
                  <a:off x="5168900" y="2914650"/>
                  <a:ext cx="968375" cy="733425"/>
                </a:xfrm>
                <a:custGeom>
                  <a:avLst/>
                  <a:gdLst>
                    <a:gd name="T0" fmla="*/ 464 w 610"/>
                    <a:gd name="T1" fmla="*/ 0 h 462"/>
                    <a:gd name="T2" fmla="*/ 416 w 610"/>
                    <a:gd name="T3" fmla="*/ 22 h 462"/>
                    <a:gd name="T4" fmla="*/ 404 w 610"/>
                    <a:gd name="T5" fmla="*/ 54 h 462"/>
                    <a:gd name="T6" fmla="*/ 362 w 610"/>
                    <a:gd name="T7" fmla="*/ 88 h 462"/>
                    <a:gd name="T8" fmla="*/ 322 w 610"/>
                    <a:gd name="T9" fmla="*/ 106 h 462"/>
                    <a:gd name="T10" fmla="*/ 290 w 610"/>
                    <a:gd name="T11" fmla="*/ 124 h 462"/>
                    <a:gd name="T12" fmla="*/ 238 w 610"/>
                    <a:gd name="T13" fmla="*/ 120 h 462"/>
                    <a:gd name="T14" fmla="*/ 224 w 610"/>
                    <a:gd name="T15" fmla="*/ 158 h 462"/>
                    <a:gd name="T16" fmla="*/ 184 w 610"/>
                    <a:gd name="T17" fmla="*/ 180 h 462"/>
                    <a:gd name="T18" fmla="*/ 158 w 610"/>
                    <a:gd name="T19" fmla="*/ 154 h 462"/>
                    <a:gd name="T20" fmla="*/ 144 w 610"/>
                    <a:gd name="T21" fmla="*/ 218 h 462"/>
                    <a:gd name="T22" fmla="*/ 112 w 610"/>
                    <a:gd name="T23" fmla="*/ 194 h 462"/>
                    <a:gd name="T24" fmla="*/ 78 w 610"/>
                    <a:gd name="T25" fmla="*/ 202 h 462"/>
                    <a:gd name="T26" fmla="*/ 60 w 610"/>
                    <a:gd name="T27" fmla="*/ 170 h 462"/>
                    <a:gd name="T28" fmla="*/ 40 w 610"/>
                    <a:gd name="T29" fmla="*/ 204 h 462"/>
                    <a:gd name="T30" fmla="*/ 4 w 610"/>
                    <a:gd name="T31" fmla="*/ 216 h 462"/>
                    <a:gd name="T32" fmla="*/ 0 w 610"/>
                    <a:gd name="T33" fmla="*/ 258 h 462"/>
                    <a:gd name="T34" fmla="*/ 34 w 610"/>
                    <a:gd name="T35" fmla="*/ 288 h 462"/>
                    <a:gd name="T36" fmla="*/ 76 w 610"/>
                    <a:gd name="T37" fmla="*/ 308 h 462"/>
                    <a:gd name="T38" fmla="*/ 78 w 610"/>
                    <a:gd name="T39" fmla="*/ 342 h 462"/>
                    <a:gd name="T40" fmla="*/ 112 w 610"/>
                    <a:gd name="T41" fmla="*/ 350 h 462"/>
                    <a:gd name="T42" fmla="*/ 134 w 610"/>
                    <a:gd name="T43" fmla="*/ 386 h 462"/>
                    <a:gd name="T44" fmla="*/ 188 w 610"/>
                    <a:gd name="T45" fmla="*/ 428 h 462"/>
                    <a:gd name="T46" fmla="*/ 218 w 610"/>
                    <a:gd name="T47" fmla="*/ 460 h 462"/>
                    <a:gd name="T48" fmla="*/ 290 w 610"/>
                    <a:gd name="T49" fmla="*/ 462 h 462"/>
                    <a:gd name="T50" fmla="*/ 320 w 610"/>
                    <a:gd name="T51" fmla="*/ 434 h 462"/>
                    <a:gd name="T52" fmla="*/ 326 w 610"/>
                    <a:gd name="T53" fmla="*/ 402 h 462"/>
                    <a:gd name="T54" fmla="*/ 350 w 610"/>
                    <a:gd name="T55" fmla="*/ 388 h 462"/>
                    <a:gd name="T56" fmla="*/ 382 w 610"/>
                    <a:gd name="T57" fmla="*/ 396 h 462"/>
                    <a:gd name="T58" fmla="*/ 408 w 610"/>
                    <a:gd name="T59" fmla="*/ 372 h 462"/>
                    <a:gd name="T60" fmla="*/ 454 w 610"/>
                    <a:gd name="T61" fmla="*/ 372 h 462"/>
                    <a:gd name="T62" fmla="*/ 470 w 610"/>
                    <a:gd name="T63" fmla="*/ 338 h 462"/>
                    <a:gd name="T64" fmla="*/ 516 w 610"/>
                    <a:gd name="T65" fmla="*/ 340 h 462"/>
                    <a:gd name="T66" fmla="*/ 512 w 610"/>
                    <a:gd name="T67" fmla="*/ 292 h 462"/>
                    <a:gd name="T68" fmla="*/ 544 w 610"/>
                    <a:gd name="T69" fmla="*/ 266 h 462"/>
                    <a:gd name="T70" fmla="*/ 592 w 610"/>
                    <a:gd name="T71" fmla="*/ 262 h 462"/>
                    <a:gd name="T72" fmla="*/ 576 w 610"/>
                    <a:gd name="T73" fmla="*/ 196 h 462"/>
                    <a:gd name="T74" fmla="*/ 606 w 610"/>
                    <a:gd name="T75" fmla="*/ 166 h 462"/>
                    <a:gd name="T76" fmla="*/ 610 w 610"/>
                    <a:gd name="T77" fmla="*/ 106 h 462"/>
                    <a:gd name="T78" fmla="*/ 554 w 610"/>
                    <a:gd name="T79" fmla="*/ 78 h 462"/>
                    <a:gd name="T80" fmla="*/ 554 w 610"/>
                    <a:gd name="T81" fmla="*/ 42 h 462"/>
                    <a:gd name="T82" fmla="*/ 510 w 610"/>
                    <a:gd name="T83" fmla="*/ 26 h 462"/>
                    <a:gd name="T84" fmla="*/ 464 w 610"/>
                    <a:gd name="T85" fmla="*/ 0 h 4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610" h="462">
                      <a:moveTo>
                        <a:pt x="464" y="0"/>
                      </a:moveTo>
                      <a:lnTo>
                        <a:pt x="416" y="22"/>
                      </a:lnTo>
                      <a:lnTo>
                        <a:pt x="404" y="54"/>
                      </a:lnTo>
                      <a:lnTo>
                        <a:pt x="362" y="88"/>
                      </a:lnTo>
                      <a:lnTo>
                        <a:pt x="322" y="106"/>
                      </a:lnTo>
                      <a:lnTo>
                        <a:pt x="290" y="124"/>
                      </a:lnTo>
                      <a:lnTo>
                        <a:pt x="238" y="120"/>
                      </a:lnTo>
                      <a:lnTo>
                        <a:pt x="224" y="158"/>
                      </a:lnTo>
                      <a:lnTo>
                        <a:pt x="184" y="180"/>
                      </a:lnTo>
                      <a:lnTo>
                        <a:pt x="158" y="154"/>
                      </a:lnTo>
                      <a:lnTo>
                        <a:pt x="144" y="218"/>
                      </a:lnTo>
                      <a:lnTo>
                        <a:pt x="112" y="194"/>
                      </a:lnTo>
                      <a:lnTo>
                        <a:pt x="78" y="202"/>
                      </a:lnTo>
                      <a:lnTo>
                        <a:pt x="60" y="170"/>
                      </a:lnTo>
                      <a:lnTo>
                        <a:pt x="40" y="204"/>
                      </a:lnTo>
                      <a:lnTo>
                        <a:pt x="4" y="216"/>
                      </a:lnTo>
                      <a:lnTo>
                        <a:pt x="0" y="258"/>
                      </a:lnTo>
                      <a:lnTo>
                        <a:pt x="34" y="288"/>
                      </a:lnTo>
                      <a:lnTo>
                        <a:pt x="76" y="308"/>
                      </a:lnTo>
                      <a:lnTo>
                        <a:pt x="78" y="342"/>
                      </a:lnTo>
                      <a:lnTo>
                        <a:pt x="112" y="350"/>
                      </a:lnTo>
                      <a:lnTo>
                        <a:pt x="134" y="386"/>
                      </a:lnTo>
                      <a:lnTo>
                        <a:pt x="188" y="428"/>
                      </a:lnTo>
                      <a:lnTo>
                        <a:pt x="218" y="460"/>
                      </a:lnTo>
                      <a:lnTo>
                        <a:pt x="290" y="462"/>
                      </a:lnTo>
                      <a:lnTo>
                        <a:pt x="320" y="434"/>
                      </a:lnTo>
                      <a:lnTo>
                        <a:pt x="326" y="402"/>
                      </a:lnTo>
                      <a:lnTo>
                        <a:pt x="350" y="388"/>
                      </a:lnTo>
                      <a:lnTo>
                        <a:pt x="382" y="396"/>
                      </a:lnTo>
                      <a:lnTo>
                        <a:pt x="408" y="372"/>
                      </a:lnTo>
                      <a:lnTo>
                        <a:pt x="454" y="372"/>
                      </a:lnTo>
                      <a:lnTo>
                        <a:pt x="470" y="338"/>
                      </a:lnTo>
                      <a:lnTo>
                        <a:pt x="516" y="340"/>
                      </a:lnTo>
                      <a:lnTo>
                        <a:pt x="512" y="292"/>
                      </a:lnTo>
                      <a:lnTo>
                        <a:pt x="544" y="266"/>
                      </a:lnTo>
                      <a:lnTo>
                        <a:pt x="592" y="262"/>
                      </a:lnTo>
                      <a:lnTo>
                        <a:pt x="576" y="196"/>
                      </a:lnTo>
                      <a:lnTo>
                        <a:pt x="606" y="166"/>
                      </a:lnTo>
                      <a:lnTo>
                        <a:pt x="610" y="106"/>
                      </a:lnTo>
                      <a:lnTo>
                        <a:pt x="554" y="78"/>
                      </a:lnTo>
                      <a:lnTo>
                        <a:pt x="554" y="42"/>
                      </a:lnTo>
                      <a:lnTo>
                        <a:pt x="510" y="26"/>
                      </a:lnTo>
                      <a:lnTo>
                        <a:pt x="464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6" name="Freeform 264"/>
                <p:cNvSpPr>
                  <a:spLocks/>
                </p:cNvSpPr>
                <p:nvPr/>
              </p:nvSpPr>
              <p:spPr bwMode="auto">
                <a:xfrm>
                  <a:off x="8467725" y="4133850"/>
                  <a:ext cx="1073150" cy="901700"/>
                </a:xfrm>
                <a:custGeom>
                  <a:avLst/>
                  <a:gdLst>
                    <a:gd name="T0" fmla="*/ 96 w 676"/>
                    <a:gd name="T1" fmla="*/ 542 h 568"/>
                    <a:gd name="T2" fmla="*/ 30 w 676"/>
                    <a:gd name="T3" fmla="*/ 568 h 568"/>
                    <a:gd name="T4" fmla="*/ 0 w 676"/>
                    <a:gd name="T5" fmla="*/ 530 h 568"/>
                    <a:gd name="T6" fmla="*/ 40 w 676"/>
                    <a:gd name="T7" fmla="*/ 488 h 568"/>
                    <a:gd name="T8" fmla="*/ 76 w 676"/>
                    <a:gd name="T9" fmla="*/ 464 h 568"/>
                    <a:gd name="T10" fmla="*/ 82 w 676"/>
                    <a:gd name="T11" fmla="*/ 424 h 568"/>
                    <a:gd name="T12" fmla="*/ 28 w 676"/>
                    <a:gd name="T13" fmla="*/ 418 h 568"/>
                    <a:gd name="T14" fmla="*/ 40 w 676"/>
                    <a:gd name="T15" fmla="*/ 376 h 568"/>
                    <a:gd name="T16" fmla="*/ 16 w 676"/>
                    <a:gd name="T17" fmla="*/ 334 h 568"/>
                    <a:gd name="T18" fmla="*/ 46 w 676"/>
                    <a:gd name="T19" fmla="*/ 294 h 568"/>
                    <a:gd name="T20" fmla="*/ 92 w 676"/>
                    <a:gd name="T21" fmla="*/ 248 h 568"/>
                    <a:gd name="T22" fmla="*/ 168 w 676"/>
                    <a:gd name="T23" fmla="*/ 236 h 568"/>
                    <a:gd name="T24" fmla="*/ 186 w 676"/>
                    <a:gd name="T25" fmla="*/ 208 h 568"/>
                    <a:gd name="T26" fmla="*/ 216 w 676"/>
                    <a:gd name="T27" fmla="*/ 178 h 568"/>
                    <a:gd name="T28" fmla="*/ 198 w 676"/>
                    <a:gd name="T29" fmla="*/ 116 h 568"/>
                    <a:gd name="T30" fmla="*/ 230 w 676"/>
                    <a:gd name="T31" fmla="*/ 88 h 568"/>
                    <a:gd name="T32" fmla="*/ 246 w 676"/>
                    <a:gd name="T33" fmla="*/ 126 h 568"/>
                    <a:gd name="T34" fmla="*/ 300 w 676"/>
                    <a:gd name="T35" fmla="*/ 122 h 568"/>
                    <a:gd name="T36" fmla="*/ 330 w 676"/>
                    <a:gd name="T37" fmla="*/ 154 h 568"/>
                    <a:gd name="T38" fmla="*/ 354 w 676"/>
                    <a:gd name="T39" fmla="*/ 112 h 568"/>
                    <a:gd name="T40" fmla="*/ 386 w 676"/>
                    <a:gd name="T41" fmla="*/ 80 h 568"/>
                    <a:gd name="T42" fmla="*/ 426 w 676"/>
                    <a:gd name="T43" fmla="*/ 92 h 568"/>
                    <a:gd name="T44" fmla="*/ 480 w 676"/>
                    <a:gd name="T45" fmla="*/ 76 h 568"/>
                    <a:gd name="T46" fmla="*/ 462 w 676"/>
                    <a:gd name="T47" fmla="*/ 22 h 568"/>
                    <a:gd name="T48" fmla="*/ 524 w 676"/>
                    <a:gd name="T49" fmla="*/ 0 h 568"/>
                    <a:gd name="T50" fmla="*/ 572 w 676"/>
                    <a:gd name="T51" fmla="*/ 52 h 568"/>
                    <a:gd name="T52" fmla="*/ 614 w 676"/>
                    <a:gd name="T53" fmla="*/ 10 h 568"/>
                    <a:gd name="T54" fmla="*/ 632 w 676"/>
                    <a:gd name="T55" fmla="*/ 46 h 568"/>
                    <a:gd name="T56" fmla="*/ 666 w 676"/>
                    <a:gd name="T57" fmla="*/ 54 h 568"/>
                    <a:gd name="T58" fmla="*/ 676 w 676"/>
                    <a:gd name="T59" fmla="*/ 108 h 568"/>
                    <a:gd name="T60" fmla="*/ 636 w 676"/>
                    <a:gd name="T61" fmla="*/ 158 h 568"/>
                    <a:gd name="T62" fmla="*/ 584 w 676"/>
                    <a:gd name="T63" fmla="*/ 148 h 568"/>
                    <a:gd name="T64" fmla="*/ 544 w 676"/>
                    <a:gd name="T65" fmla="*/ 184 h 568"/>
                    <a:gd name="T66" fmla="*/ 486 w 676"/>
                    <a:gd name="T67" fmla="*/ 176 h 568"/>
                    <a:gd name="T68" fmla="*/ 468 w 676"/>
                    <a:gd name="T69" fmla="*/ 192 h 568"/>
                    <a:gd name="T70" fmla="*/ 484 w 676"/>
                    <a:gd name="T71" fmla="*/ 208 h 568"/>
                    <a:gd name="T72" fmla="*/ 452 w 676"/>
                    <a:gd name="T73" fmla="*/ 276 h 568"/>
                    <a:gd name="T74" fmla="*/ 402 w 676"/>
                    <a:gd name="T75" fmla="*/ 292 h 568"/>
                    <a:gd name="T76" fmla="*/ 364 w 676"/>
                    <a:gd name="T77" fmla="*/ 274 h 568"/>
                    <a:gd name="T78" fmla="*/ 340 w 676"/>
                    <a:gd name="T79" fmla="*/ 292 h 568"/>
                    <a:gd name="T80" fmla="*/ 358 w 676"/>
                    <a:gd name="T81" fmla="*/ 330 h 568"/>
                    <a:gd name="T82" fmla="*/ 358 w 676"/>
                    <a:gd name="T83" fmla="*/ 364 h 568"/>
                    <a:gd name="T84" fmla="*/ 276 w 676"/>
                    <a:gd name="T85" fmla="*/ 398 h 568"/>
                    <a:gd name="T86" fmla="*/ 226 w 676"/>
                    <a:gd name="T87" fmla="*/ 406 h 568"/>
                    <a:gd name="T88" fmla="*/ 174 w 676"/>
                    <a:gd name="T89" fmla="*/ 436 h 568"/>
                    <a:gd name="T90" fmla="*/ 120 w 676"/>
                    <a:gd name="T91" fmla="*/ 482 h 568"/>
                    <a:gd name="T92" fmla="*/ 128 w 676"/>
                    <a:gd name="T93" fmla="*/ 526 h 568"/>
                    <a:gd name="T94" fmla="*/ 96 w 676"/>
                    <a:gd name="T95" fmla="*/ 542 h 5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676" h="568">
                      <a:moveTo>
                        <a:pt x="96" y="542"/>
                      </a:moveTo>
                      <a:lnTo>
                        <a:pt x="30" y="568"/>
                      </a:lnTo>
                      <a:lnTo>
                        <a:pt x="0" y="530"/>
                      </a:lnTo>
                      <a:lnTo>
                        <a:pt x="40" y="488"/>
                      </a:lnTo>
                      <a:lnTo>
                        <a:pt x="76" y="464"/>
                      </a:lnTo>
                      <a:lnTo>
                        <a:pt x="82" y="424"/>
                      </a:lnTo>
                      <a:lnTo>
                        <a:pt x="28" y="418"/>
                      </a:lnTo>
                      <a:lnTo>
                        <a:pt x="40" y="376"/>
                      </a:lnTo>
                      <a:lnTo>
                        <a:pt x="16" y="334"/>
                      </a:lnTo>
                      <a:lnTo>
                        <a:pt x="46" y="294"/>
                      </a:lnTo>
                      <a:lnTo>
                        <a:pt x="92" y="248"/>
                      </a:lnTo>
                      <a:lnTo>
                        <a:pt x="168" y="236"/>
                      </a:lnTo>
                      <a:lnTo>
                        <a:pt x="186" y="208"/>
                      </a:lnTo>
                      <a:lnTo>
                        <a:pt x="216" y="178"/>
                      </a:lnTo>
                      <a:lnTo>
                        <a:pt x="198" y="116"/>
                      </a:lnTo>
                      <a:lnTo>
                        <a:pt x="230" y="88"/>
                      </a:lnTo>
                      <a:lnTo>
                        <a:pt x="246" y="126"/>
                      </a:lnTo>
                      <a:lnTo>
                        <a:pt x="300" y="122"/>
                      </a:lnTo>
                      <a:lnTo>
                        <a:pt x="330" y="154"/>
                      </a:lnTo>
                      <a:lnTo>
                        <a:pt x="354" y="112"/>
                      </a:lnTo>
                      <a:lnTo>
                        <a:pt x="386" y="80"/>
                      </a:lnTo>
                      <a:lnTo>
                        <a:pt x="426" y="92"/>
                      </a:lnTo>
                      <a:lnTo>
                        <a:pt x="480" y="76"/>
                      </a:lnTo>
                      <a:lnTo>
                        <a:pt x="462" y="22"/>
                      </a:lnTo>
                      <a:lnTo>
                        <a:pt x="524" y="0"/>
                      </a:lnTo>
                      <a:lnTo>
                        <a:pt x="572" y="52"/>
                      </a:lnTo>
                      <a:lnTo>
                        <a:pt x="614" y="10"/>
                      </a:lnTo>
                      <a:lnTo>
                        <a:pt x="632" y="46"/>
                      </a:lnTo>
                      <a:lnTo>
                        <a:pt x="666" y="54"/>
                      </a:lnTo>
                      <a:lnTo>
                        <a:pt x="676" y="108"/>
                      </a:lnTo>
                      <a:lnTo>
                        <a:pt x="636" y="158"/>
                      </a:lnTo>
                      <a:lnTo>
                        <a:pt x="584" y="148"/>
                      </a:lnTo>
                      <a:lnTo>
                        <a:pt x="544" y="184"/>
                      </a:lnTo>
                      <a:lnTo>
                        <a:pt x="486" y="176"/>
                      </a:lnTo>
                      <a:lnTo>
                        <a:pt x="468" y="192"/>
                      </a:lnTo>
                      <a:lnTo>
                        <a:pt x="484" y="208"/>
                      </a:lnTo>
                      <a:lnTo>
                        <a:pt x="452" y="276"/>
                      </a:lnTo>
                      <a:lnTo>
                        <a:pt x="402" y="292"/>
                      </a:lnTo>
                      <a:lnTo>
                        <a:pt x="364" y="274"/>
                      </a:lnTo>
                      <a:lnTo>
                        <a:pt x="340" y="292"/>
                      </a:lnTo>
                      <a:lnTo>
                        <a:pt x="358" y="330"/>
                      </a:lnTo>
                      <a:lnTo>
                        <a:pt x="358" y="364"/>
                      </a:lnTo>
                      <a:lnTo>
                        <a:pt x="276" y="398"/>
                      </a:lnTo>
                      <a:lnTo>
                        <a:pt x="226" y="406"/>
                      </a:lnTo>
                      <a:lnTo>
                        <a:pt x="174" y="436"/>
                      </a:lnTo>
                      <a:lnTo>
                        <a:pt x="120" y="482"/>
                      </a:lnTo>
                      <a:lnTo>
                        <a:pt x="128" y="526"/>
                      </a:lnTo>
                      <a:lnTo>
                        <a:pt x="96" y="542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7" name="Freeform 265"/>
                <p:cNvSpPr>
                  <a:spLocks/>
                </p:cNvSpPr>
                <p:nvPr/>
              </p:nvSpPr>
              <p:spPr bwMode="auto">
                <a:xfrm>
                  <a:off x="4991100" y="2651125"/>
                  <a:ext cx="993775" cy="609600"/>
                </a:xfrm>
                <a:custGeom>
                  <a:avLst/>
                  <a:gdLst>
                    <a:gd name="T0" fmla="*/ 626 w 626"/>
                    <a:gd name="T1" fmla="*/ 36 h 384"/>
                    <a:gd name="T2" fmla="*/ 610 w 626"/>
                    <a:gd name="T3" fmla="*/ 90 h 384"/>
                    <a:gd name="T4" fmla="*/ 582 w 626"/>
                    <a:gd name="T5" fmla="*/ 128 h 384"/>
                    <a:gd name="T6" fmla="*/ 576 w 626"/>
                    <a:gd name="T7" fmla="*/ 166 h 384"/>
                    <a:gd name="T8" fmla="*/ 528 w 626"/>
                    <a:gd name="T9" fmla="*/ 188 h 384"/>
                    <a:gd name="T10" fmla="*/ 516 w 626"/>
                    <a:gd name="T11" fmla="*/ 220 h 384"/>
                    <a:gd name="T12" fmla="*/ 474 w 626"/>
                    <a:gd name="T13" fmla="*/ 254 h 384"/>
                    <a:gd name="T14" fmla="*/ 434 w 626"/>
                    <a:gd name="T15" fmla="*/ 272 h 384"/>
                    <a:gd name="T16" fmla="*/ 402 w 626"/>
                    <a:gd name="T17" fmla="*/ 290 h 384"/>
                    <a:gd name="T18" fmla="*/ 350 w 626"/>
                    <a:gd name="T19" fmla="*/ 286 h 384"/>
                    <a:gd name="T20" fmla="*/ 336 w 626"/>
                    <a:gd name="T21" fmla="*/ 324 h 384"/>
                    <a:gd name="T22" fmla="*/ 296 w 626"/>
                    <a:gd name="T23" fmla="*/ 346 h 384"/>
                    <a:gd name="T24" fmla="*/ 270 w 626"/>
                    <a:gd name="T25" fmla="*/ 320 h 384"/>
                    <a:gd name="T26" fmla="*/ 256 w 626"/>
                    <a:gd name="T27" fmla="*/ 384 h 384"/>
                    <a:gd name="T28" fmla="*/ 224 w 626"/>
                    <a:gd name="T29" fmla="*/ 360 h 384"/>
                    <a:gd name="T30" fmla="*/ 190 w 626"/>
                    <a:gd name="T31" fmla="*/ 368 h 384"/>
                    <a:gd name="T32" fmla="*/ 172 w 626"/>
                    <a:gd name="T33" fmla="*/ 336 h 384"/>
                    <a:gd name="T34" fmla="*/ 152 w 626"/>
                    <a:gd name="T35" fmla="*/ 370 h 384"/>
                    <a:gd name="T36" fmla="*/ 116 w 626"/>
                    <a:gd name="T37" fmla="*/ 382 h 384"/>
                    <a:gd name="T38" fmla="*/ 56 w 626"/>
                    <a:gd name="T39" fmla="*/ 374 h 384"/>
                    <a:gd name="T40" fmla="*/ 48 w 626"/>
                    <a:gd name="T41" fmla="*/ 336 h 384"/>
                    <a:gd name="T42" fmla="*/ 54 w 626"/>
                    <a:gd name="T43" fmla="*/ 316 h 384"/>
                    <a:gd name="T44" fmla="*/ 26 w 626"/>
                    <a:gd name="T45" fmla="*/ 276 h 384"/>
                    <a:gd name="T46" fmla="*/ 30 w 626"/>
                    <a:gd name="T47" fmla="*/ 222 h 384"/>
                    <a:gd name="T48" fmla="*/ 12 w 626"/>
                    <a:gd name="T49" fmla="*/ 192 h 384"/>
                    <a:gd name="T50" fmla="*/ 4 w 626"/>
                    <a:gd name="T51" fmla="*/ 128 h 384"/>
                    <a:gd name="T52" fmla="*/ 0 w 626"/>
                    <a:gd name="T53" fmla="*/ 92 h 384"/>
                    <a:gd name="T54" fmla="*/ 46 w 626"/>
                    <a:gd name="T55" fmla="*/ 56 h 384"/>
                    <a:gd name="T56" fmla="*/ 74 w 626"/>
                    <a:gd name="T57" fmla="*/ 84 h 384"/>
                    <a:gd name="T58" fmla="*/ 118 w 626"/>
                    <a:gd name="T59" fmla="*/ 80 h 384"/>
                    <a:gd name="T60" fmla="*/ 172 w 626"/>
                    <a:gd name="T61" fmla="*/ 48 h 384"/>
                    <a:gd name="T62" fmla="*/ 182 w 626"/>
                    <a:gd name="T63" fmla="*/ 56 h 384"/>
                    <a:gd name="T64" fmla="*/ 164 w 626"/>
                    <a:gd name="T65" fmla="*/ 84 h 384"/>
                    <a:gd name="T66" fmla="*/ 212 w 626"/>
                    <a:gd name="T67" fmla="*/ 116 h 384"/>
                    <a:gd name="T68" fmla="*/ 236 w 626"/>
                    <a:gd name="T69" fmla="*/ 58 h 384"/>
                    <a:gd name="T70" fmla="*/ 310 w 626"/>
                    <a:gd name="T71" fmla="*/ 52 h 384"/>
                    <a:gd name="T72" fmla="*/ 314 w 626"/>
                    <a:gd name="T73" fmla="*/ 90 h 384"/>
                    <a:gd name="T74" fmla="*/ 364 w 626"/>
                    <a:gd name="T75" fmla="*/ 130 h 384"/>
                    <a:gd name="T76" fmla="*/ 386 w 626"/>
                    <a:gd name="T77" fmla="*/ 116 h 384"/>
                    <a:gd name="T78" fmla="*/ 384 w 626"/>
                    <a:gd name="T79" fmla="*/ 90 h 384"/>
                    <a:gd name="T80" fmla="*/ 410 w 626"/>
                    <a:gd name="T81" fmla="*/ 62 h 384"/>
                    <a:gd name="T82" fmla="*/ 444 w 626"/>
                    <a:gd name="T83" fmla="*/ 70 h 384"/>
                    <a:gd name="T84" fmla="*/ 492 w 626"/>
                    <a:gd name="T85" fmla="*/ 44 h 384"/>
                    <a:gd name="T86" fmla="*/ 550 w 626"/>
                    <a:gd name="T87" fmla="*/ 46 h 384"/>
                    <a:gd name="T88" fmla="*/ 562 w 626"/>
                    <a:gd name="T89" fmla="*/ 0 h 384"/>
                    <a:gd name="T90" fmla="*/ 626 w 626"/>
                    <a:gd name="T91" fmla="*/ 36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626" h="384">
                      <a:moveTo>
                        <a:pt x="626" y="36"/>
                      </a:moveTo>
                      <a:lnTo>
                        <a:pt x="610" y="90"/>
                      </a:lnTo>
                      <a:lnTo>
                        <a:pt x="582" y="128"/>
                      </a:lnTo>
                      <a:lnTo>
                        <a:pt x="576" y="166"/>
                      </a:lnTo>
                      <a:lnTo>
                        <a:pt x="528" y="188"/>
                      </a:lnTo>
                      <a:lnTo>
                        <a:pt x="516" y="220"/>
                      </a:lnTo>
                      <a:lnTo>
                        <a:pt x="474" y="254"/>
                      </a:lnTo>
                      <a:lnTo>
                        <a:pt x="434" y="272"/>
                      </a:lnTo>
                      <a:lnTo>
                        <a:pt x="402" y="290"/>
                      </a:lnTo>
                      <a:lnTo>
                        <a:pt x="350" y="286"/>
                      </a:lnTo>
                      <a:lnTo>
                        <a:pt x="336" y="324"/>
                      </a:lnTo>
                      <a:lnTo>
                        <a:pt x="296" y="346"/>
                      </a:lnTo>
                      <a:lnTo>
                        <a:pt x="270" y="320"/>
                      </a:lnTo>
                      <a:lnTo>
                        <a:pt x="256" y="384"/>
                      </a:lnTo>
                      <a:lnTo>
                        <a:pt x="224" y="360"/>
                      </a:lnTo>
                      <a:lnTo>
                        <a:pt x="190" y="368"/>
                      </a:lnTo>
                      <a:lnTo>
                        <a:pt x="172" y="336"/>
                      </a:lnTo>
                      <a:lnTo>
                        <a:pt x="152" y="370"/>
                      </a:lnTo>
                      <a:lnTo>
                        <a:pt x="116" y="382"/>
                      </a:lnTo>
                      <a:lnTo>
                        <a:pt x="56" y="374"/>
                      </a:lnTo>
                      <a:lnTo>
                        <a:pt x="48" y="336"/>
                      </a:lnTo>
                      <a:lnTo>
                        <a:pt x="54" y="316"/>
                      </a:lnTo>
                      <a:lnTo>
                        <a:pt x="26" y="276"/>
                      </a:lnTo>
                      <a:lnTo>
                        <a:pt x="30" y="222"/>
                      </a:lnTo>
                      <a:lnTo>
                        <a:pt x="12" y="192"/>
                      </a:lnTo>
                      <a:lnTo>
                        <a:pt x="4" y="128"/>
                      </a:lnTo>
                      <a:lnTo>
                        <a:pt x="0" y="92"/>
                      </a:lnTo>
                      <a:lnTo>
                        <a:pt x="46" y="56"/>
                      </a:lnTo>
                      <a:lnTo>
                        <a:pt x="74" y="84"/>
                      </a:lnTo>
                      <a:lnTo>
                        <a:pt x="118" y="80"/>
                      </a:lnTo>
                      <a:lnTo>
                        <a:pt x="172" y="48"/>
                      </a:lnTo>
                      <a:lnTo>
                        <a:pt x="182" y="56"/>
                      </a:lnTo>
                      <a:lnTo>
                        <a:pt x="164" y="84"/>
                      </a:lnTo>
                      <a:lnTo>
                        <a:pt x="212" y="116"/>
                      </a:lnTo>
                      <a:lnTo>
                        <a:pt x="236" y="58"/>
                      </a:lnTo>
                      <a:lnTo>
                        <a:pt x="310" y="52"/>
                      </a:lnTo>
                      <a:lnTo>
                        <a:pt x="314" y="90"/>
                      </a:lnTo>
                      <a:lnTo>
                        <a:pt x="364" y="130"/>
                      </a:lnTo>
                      <a:lnTo>
                        <a:pt x="386" y="116"/>
                      </a:lnTo>
                      <a:lnTo>
                        <a:pt x="384" y="90"/>
                      </a:lnTo>
                      <a:lnTo>
                        <a:pt x="410" y="62"/>
                      </a:lnTo>
                      <a:lnTo>
                        <a:pt x="444" y="70"/>
                      </a:lnTo>
                      <a:lnTo>
                        <a:pt x="492" y="44"/>
                      </a:lnTo>
                      <a:lnTo>
                        <a:pt x="550" y="46"/>
                      </a:lnTo>
                      <a:lnTo>
                        <a:pt x="562" y="0"/>
                      </a:lnTo>
                      <a:lnTo>
                        <a:pt x="626" y="36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8" name="Freeform 266"/>
                <p:cNvSpPr>
                  <a:spLocks/>
                </p:cNvSpPr>
                <p:nvPr/>
              </p:nvSpPr>
              <p:spPr bwMode="auto">
                <a:xfrm>
                  <a:off x="2476500" y="4010025"/>
                  <a:ext cx="1117600" cy="1343025"/>
                </a:xfrm>
                <a:custGeom>
                  <a:avLst/>
                  <a:gdLst>
                    <a:gd name="T0" fmla="*/ 152 w 704"/>
                    <a:gd name="T1" fmla="*/ 32 h 846"/>
                    <a:gd name="T2" fmla="*/ 128 w 704"/>
                    <a:gd name="T3" fmla="*/ 92 h 846"/>
                    <a:gd name="T4" fmla="*/ 96 w 704"/>
                    <a:gd name="T5" fmla="*/ 108 h 846"/>
                    <a:gd name="T6" fmla="*/ 96 w 704"/>
                    <a:gd name="T7" fmla="*/ 138 h 846"/>
                    <a:gd name="T8" fmla="*/ 122 w 704"/>
                    <a:gd name="T9" fmla="*/ 166 h 846"/>
                    <a:gd name="T10" fmla="*/ 140 w 704"/>
                    <a:gd name="T11" fmla="*/ 198 h 846"/>
                    <a:gd name="T12" fmla="*/ 112 w 704"/>
                    <a:gd name="T13" fmla="*/ 226 h 846"/>
                    <a:gd name="T14" fmla="*/ 114 w 704"/>
                    <a:gd name="T15" fmla="*/ 294 h 846"/>
                    <a:gd name="T16" fmla="*/ 54 w 704"/>
                    <a:gd name="T17" fmla="*/ 318 h 846"/>
                    <a:gd name="T18" fmla="*/ 28 w 704"/>
                    <a:gd name="T19" fmla="*/ 304 h 846"/>
                    <a:gd name="T20" fmla="*/ 0 w 704"/>
                    <a:gd name="T21" fmla="*/ 318 h 846"/>
                    <a:gd name="T22" fmla="*/ 8 w 704"/>
                    <a:gd name="T23" fmla="*/ 378 h 846"/>
                    <a:gd name="T24" fmla="*/ 70 w 704"/>
                    <a:gd name="T25" fmla="*/ 440 h 846"/>
                    <a:gd name="T26" fmla="*/ 70 w 704"/>
                    <a:gd name="T27" fmla="*/ 470 h 846"/>
                    <a:gd name="T28" fmla="*/ 130 w 704"/>
                    <a:gd name="T29" fmla="*/ 516 h 846"/>
                    <a:gd name="T30" fmla="*/ 140 w 704"/>
                    <a:gd name="T31" fmla="*/ 562 h 846"/>
                    <a:gd name="T32" fmla="*/ 180 w 704"/>
                    <a:gd name="T33" fmla="*/ 590 h 846"/>
                    <a:gd name="T34" fmla="*/ 234 w 704"/>
                    <a:gd name="T35" fmla="*/ 590 h 846"/>
                    <a:gd name="T36" fmla="*/ 286 w 704"/>
                    <a:gd name="T37" fmla="*/ 642 h 846"/>
                    <a:gd name="T38" fmla="*/ 334 w 704"/>
                    <a:gd name="T39" fmla="*/ 712 h 846"/>
                    <a:gd name="T40" fmla="*/ 340 w 704"/>
                    <a:gd name="T41" fmla="*/ 788 h 846"/>
                    <a:gd name="T42" fmla="*/ 430 w 704"/>
                    <a:gd name="T43" fmla="*/ 846 h 846"/>
                    <a:gd name="T44" fmla="*/ 460 w 704"/>
                    <a:gd name="T45" fmla="*/ 796 h 846"/>
                    <a:gd name="T46" fmla="*/ 460 w 704"/>
                    <a:gd name="T47" fmla="*/ 766 h 846"/>
                    <a:gd name="T48" fmla="*/ 474 w 704"/>
                    <a:gd name="T49" fmla="*/ 718 h 846"/>
                    <a:gd name="T50" fmla="*/ 516 w 704"/>
                    <a:gd name="T51" fmla="*/ 700 h 846"/>
                    <a:gd name="T52" fmla="*/ 526 w 704"/>
                    <a:gd name="T53" fmla="*/ 672 h 846"/>
                    <a:gd name="T54" fmla="*/ 506 w 704"/>
                    <a:gd name="T55" fmla="*/ 640 h 846"/>
                    <a:gd name="T56" fmla="*/ 516 w 704"/>
                    <a:gd name="T57" fmla="*/ 562 h 846"/>
                    <a:gd name="T58" fmla="*/ 552 w 704"/>
                    <a:gd name="T59" fmla="*/ 574 h 846"/>
                    <a:gd name="T60" fmla="*/ 564 w 704"/>
                    <a:gd name="T61" fmla="*/ 552 h 846"/>
                    <a:gd name="T62" fmla="*/ 612 w 704"/>
                    <a:gd name="T63" fmla="*/ 534 h 846"/>
                    <a:gd name="T64" fmla="*/ 632 w 704"/>
                    <a:gd name="T65" fmla="*/ 486 h 846"/>
                    <a:gd name="T66" fmla="*/ 608 w 704"/>
                    <a:gd name="T67" fmla="*/ 438 h 846"/>
                    <a:gd name="T68" fmla="*/ 646 w 704"/>
                    <a:gd name="T69" fmla="*/ 418 h 846"/>
                    <a:gd name="T70" fmla="*/ 616 w 704"/>
                    <a:gd name="T71" fmla="*/ 384 h 846"/>
                    <a:gd name="T72" fmla="*/ 640 w 704"/>
                    <a:gd name="T73" fmla="*/ 362 h 846"/>
                    <a:gd name="T74" fmla="*/ 640 w 704"/>
                    <a:gd name="T75" fmla="*/ 332 h 846"/>
                    <a:gd name="T76" fmla="*/ 668 w 704"/>
                    <a:gd name="T77" fmla="*/ 310 h 846"/>
                    <a:gd name="T78" fmla="*/ 704 w 704"/>
                    <a:gd name="T79" fmla="*/ 254 h 846"/>
                    <a:gd name="T80" fmla="*/ 676 w 704"/>
                    <a:gd name="T81" fmla="*/ 208 h 846"/>
                    <a:gd name="T82" fmla="*/ 640 w 704"/>
                    <a:gd name="T83" fmla="*/ 180 h 846"/>
                    <a:gd name="T84" fmla="*/ 552 w 704"/>
                    <a:gd name="T85" fmla="*/ 170 h 846"/>
                    <a:gd name="T86" fmla="*/ 524 w 704"/>
                    <a:gd name="T87" fmla="*/ 142 h 846"/>
                    <a:gd name="T88" fmla="*/ 500 w 704"/>
                    <a:gd name="T89" fmla="*/ 164 h 846"/>
                    <a:gd name="T90" fmla="*/ 466 w 704"/>
                    <a:gd name="T91" fmla="*/ 142 h 846"/>
                    <a:gd name="T92" fmla="*/ 444 w 704"/>
                    <a:gd name="T93" fmla="*/ 154 h 846"/>
                    <a:gd name="T94" fmla="*/ 392 w 704"/>
                    <a:gd name="T95" fmla="*/ 118 h 846"/>
                    <a:gd name="T96" fmla="*/ 412 w 704"/>
                    <a:gd name="T97" fmla="*/ 100 h 846"/>
                    <a:gd name="T98" fmla="*/ 386 w 704"/>
                    <a:gd name="T99" fmla="*/ 66 h 846"/>
                    <a:gd name="T100" fmla="*/ 348 w 704"/>
                    <a:gd name="T101" fmla="*/ 52 h 846"/>
                    <a:gd name="T102" fmla="*/ 330 w 704"/>
                    <a:gd name="T103" fmla="*/ 84 h 846"/>
                    <a:gd name="T104" fmla="*/ 290 w 704"/>
                    <a:gd name="T105" fmla="*/ 78 h 846"/>
                    <a:gd name="T106" fmla="*/ 304 w 704"/>
                    <a:gd name="T107" fmla="*/ 32 h 846"/>
                    <a:gd name="T108" fmla="*/ 262 w 704"/>
                    <a:gd name="T109" fmla="*/ 0 h 846"/>
                    <a:gd name="T110" fmla="*/ 210 w 704"/>
                    <a:gd name="T111" fmla="*/ 14 h 846"/>
                    <a:gd name="T112" fmla="*/ 152 w 704"/>
                    <a:gd name="T113" fmla="*/ 32 h 8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04" h="846">
                      <a:moveTo>
                        <a:pt x="152" y="32"/>
                      </a:moveTo>
                      <a:lnTo>
                        <a:pt x="128" y="92"/>
                      </a:lnTo>
                      <a:lnTo>
                        <a:pt x="96" y="108"/>
                      </a:lnTo>
                      <a:lnTo>
                        <a:pt x="96" y="138"/>
                      </a:lnTo>
                      <a:lnTo>
                        <a:pt x="122" y="166"/>
                      </a:lnTo>
                      <a:lnTo>
                        <a:pt x="140" y="198"/>
                      </a:lnTo>
                      <a:lnTo>
                        <a:pt x="112" y="226"/>
                      </a:lnTo>
                      <a:lnTo>
                        <a:pt x="114" y="294"/>
                      </a:lnTo>
                      <a:lnTo>
                        <a:pt x="54" y="318"/>
                      </a:lnTo>
                      <a:lnTo>
                        <a:pt x="28" y="304"/>
                      </a:lnTo>
                      <a:lnTo>
                        <a:pt x="0" y="318"/>
                      </a:lnTo>
                      <a:lnTo>
                        <a:pt x="8" y="378"/>
                      </a:lnTo>
                      <a:lnTo>
                        <a:pt x="70" y="440"/>
                      </a:lnTo>
                      <a:lnTo>
                        <a:pt x="70" y="470"/>
                      </a:lnTo>
                      <a:lnTo>
                        <a:pt x="130" y="516"/>
                      </a:lnTo>
                      <a:lnTo>
                        <a:pt x="140" y="562"/>
                      </a:lnTo>
                      <a:lnTo>
                        <a:pt x="180" y="590"/>
                      </a:lnTo>
                      <a:lnTo>
                        <a:pt x="234" y="590"/>
                      </a:lnTo>
                      <a:lnTo>
                        <a:pt x="286" y="642"/>
                      </a:lnTo>
                      <a:lnTo>
                        <a:pt x="334" y="712"/>
                      </a:lnTo>
                      <a:lnTo>
                        <a:pt x="340" y="788"/>
                      </a:lnTo>
                      <a:lnTo>
                        <a:pt x="430" y="846"/>
                      </a:lnTo>
                      <a:lnTo>
                        <a:pt x="460" y="796"/>
                      </a:lnTo>
                      <a:lnTo>
                        <a:pt x="460" y="766"/>
                      </a:lnTo>
                      <a:lnTo>
                        <a:pt x="474" y="718"/>
                      </a:lnTo>
                      <a:lnTo>
                        <a:pt x="516" y="700"/>
                      </a:lnTo>
                      <a:lnTo>
                        <a:pt x="526" y="672"/>
                      </a:lnTo>
                      <a:lnTo>
                        <a:pt x="506" y="640"/>
                      </a:lnTo>
                      <a:lnTo>
                        <a:pt x="516" y="562"/>
                      </a:lnTo>
                      <a:lnTo>
                        <a:pt x="552" y="574"/>
                      </a:lnTo>
                      <a:lnTo>
                        <a:pt x="564" y="552"/>
                      </a:lnTo>
                      <a:lnTo>
                        <a:pt x="612" y="534"/>
                      </a:lnTo>
                      <a:lnTo>
                        <a:pt x="632" y="486"/>
                      </a:lnTo>
                      <a:lnTo>
                        <a:pt x="608" y="438"/>
                      </a:lnTo>
                      <a:lnTo>
                        <a:pt x="646" y="418"/>
                      </a:lnTo>
                      <a:lnTo>
                        <a:pt x="616" y="384"/>
                      </a:lnTo>
                      <a:lnTo>
                        <a:pt x="640" y="362"/>
                      </a:lnTo>
                      <a:lnTo>
                        <a:pt x="640" y="332"/>
                      </a:lnTo>
                      <a:lnTo>
                        <a:pt x="668" y="310"/>
                      </a:lnTo>
                      <a:lnTo>
                        <a:pt x="704" y="254"/>
                      </a:lnTo>
                      <a:lnTo>
                        <a:pt x="676" y="208"/>
                      </a:lnTo>
                      <a:lnTo>
                        <a:pt x="640" y="180"/>
                      </a:lnTo>
                      <a:lnTo>
                        <a:pt x="552" y="170"/>
                      </a:lnTo>
                      <a:lnTo>
                        <a:pt x="524" y="142"/>
                      </a:lnTo>
                      <a:lnTo>
                        <a:pt x="500" y="164"/>
                      </a:lnTo>
                      <a:lnTo>
                        <a:pt x="466" y="142"/>
                      </a:lnTo>
                      <a:lnTo>
                        <a:pt x="444" y="154"/>
                      </a:lnTo>
                      <a:lnTo>
                        <a:pt x="392" y="118"/>
                      </a:lnTo>
                      <a:lnTo>
                        <a:pt x="412" y="100"/>
                      </a:lnTo>
                      <a:lnTo>
                        <a:pt x="386" y="66"/>
                      </a:lnTo>
                      <a:lnTo>
                        <a:pt x="348" y="52"/>
                      </a:lnTo>
                      <a:lnTo>
                        <a:pt x="330" y="84"/>
                      </a:lnTo>
                      <a:lnTo>
                        <a:pt x="290" y="78"/>
                      </a:lnTo>
                      <a:lnTo>
                        <a:pt x="304" y="32"/>
                      </a:lnTo>
                      <a:lnTo>
                        <a:pt x="262" y="0"/>
                      </a:lnTo>
                      <a:lnTo>
                        <a:pt x="210" y="14"/>
                      </a:lnTo>
                      <a:lnTo>
                        <a:pt x="152" y="32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9" name="Freeform 267"/>
                <p:cNvSpPr>
                  <a:spLocks/>
                </p:cNvSpPr>
                <p:nvPr/>
              </p:nvSpPr>
              <p:spPr bwMode="auto">
                <a:xfrm>
                  <a:off x="3724275" y="2200275"/>
                  <a:ext cx="647700" cy="762000"/>
                </a:xfrm>
                <a:custGeom>
                  <a:avLst/>
                  <a:gdLst>
                    <a:gd name="T0" fmla="*/ 388 w 408"/>
                    <a:gd name="T1" fmla="*/ 208 h 480"/>
                    <a:gd name="T2" fmla="*/ 356 w 408"/>
                    <a:gd name="T3" fmla="*/ 180 h 480"/>
                    <a:gd name="T4" fmla="*/ 362 w 408"/>
                    <a:gd name="T5" fmla="*/ 136 h 480"/>
                    <a:gd name="T6" fmla="*/ 408 w 408"/>
                    <a:gd name="T7" fmla="*/ 90 h 480"/>
                    <a:gd name="T8" fmla="*/ 390 w 408"/>
                    <a:gd name="T9" fmla="*/ 40 h 480"/>
                    <a:gd name="T10" fmla="*/ 360 w 408"/>
                    <a:gd name="T11" fmla="*/ 50 h 480"/>
                    <a:gd name="T12" fmla="*/ 352 w 408"/>
                    <a:gd name="T13" fmla="*/ 28 h 480"/>
                    <a:gd name="T14" fmla="*/ 220 w 408"/>
                    <a:gd name="T15" fmla="*/ 28 h 480"/>
                    <a:gd name="T16" fmla="*/ 158 w 408"/>
                    <a:gd name="T17" fmla="*/ 0 h 480"/>
                    <a:gd name="T18" fmla="*/ 106 w 408"/>
                    <a:gd name="T19" fmla="*/ 26 h 480"/>
                    <a:gd name="T20" fmla="*/ 106 w 408"/>
                    <a:gd name="T21" fmla="*/ 64 h 480"/>
                    <a:gd name="T22" fmla="*/ 64 w 408"/>
                    <a:gd name="T23" fmla="*/ 104 h 480"/>
                    <a:gd name="T24" fmla="*/ 18 w 408"/>
                    <a:gd name="T25" fmla="*/ 104 h 480"/>
                    <a:gd name="T26" fmla="*/ 0 w 408"/>
                    <a:gd name="T27" fmla="*/ 120 h 480"/>
                    <a:gd name="T28" fmla="*/ 2 w 408"/>
                    <a:gd name="T29" fmla="*/ 152 h 480"/>
                    <a:gd name="T30" fmla="*/ 54 w 408"/>
                    <a:gd name="T31" fmla="*/ 188 h 480"/>
                    <a:gd name="T32" fmla="*/ 84 w 408"/>
                    <a:gd name="T33" fmla="*/ 240 h 480"/>
                    <a:gd name="T34" fmla="*/ 64 w 408"/>
                    <a:gd name="T35" fmla="*/ 268 h 480"/>
                    <a:gd name="T36" fmla="*/ 104 w 408"/>
                    <a:gd name="T37" fmla="*/ 304 h 480"/>
                    <a:gd name="T38" fmla="*/ 112 w 408"/>
                    <a:gd name="T39" fmla="*/ 336 h 480"/>
                    <a:gd name="T40" fmla="*/ 70 w 408"/>
                    <a:gd name="T41" fmla="*/ 360 h 480"/>
                    <a:gd name="T42" fmla="*/ 70 w 408"/>
                    <a:gd name="T43" fmla="*/ 428 h 480"/>
                    <a:gd name="T44" fmla="*/ 112 w 408"/>
                    <a:gd name="T45" fmla="*/ 432 h 480"/>
                    <a:gd name="T46" fmla="*/ 112 w 408"/>
                    <a:gd name="T47" fmla="*/ 480 h 480"/>
                    <a:gd name="T48" fmla="*/ 140 w 408"/>
                    <a:gd name="T49" fmla="*/ 432 h 480"/>
                    <a:gd name="T50" fmla="*/ 216 w 408"/>
                    <a:gd name="T51" fmla="*/ 420 h 480"/>
                    <a:gd name="T52" fmla="*/ 242 w 408"/>
                    <a:gd name="T53" fmla="*/ 428 h 480"/>
                    <a:gd name="T54" fmla="*/ 276 w 408"/>
                    <a:gd name="T55" fmla="*/ 400 h 480"/>
                    <a:gd name="T56" fmla="*/ 282 w 408"/>
                    <a:gd name="T57" fmla="*/ 366 h 480"/>
                    <a:gd name="T58" fmla="*/ 312 w 408"/>
                    <a:gd name="T59" fmla="*/ 356 h 480"/>
                    <a:gd name="T60" fmla="*/ 320 w 408"/>
                    <a:gd name="T61" fmla="*/ 320 h 480"/>
                    <a:gd name="T62" fmla="*/ 342 w 408"/>
                    <a:gd name="T63" fmla="*/ 298 h 480"/>
                    <a:gd name="T64" fmla="*/ 336 w 408"/>
                    <a:gd name="T65" fmla="*/ 272 h 480"/>
                    <a:gd name="T66" fmla="*/ 374 w 408"/>
                    <a:gd name="T67" fmla="*/ 238 h 480"/>
                    <a:gd name="T68" fmla="*/ 388 w 408"/>
                    <a:gd name="T69" fmla="*/ 208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08" h="480">
                      <a:moveTo>
                        <a:pt x="388" y="208"/>
                      </a:moveTo>
                      <a:lnTo>
                        <a:pt x="356" y="180"/>
                      </a:lnTo>
                      <a:lnTo>
                        <a:pt x="362" y="136"/>
                      </a:lnTo>
                      <a:lnTo>
                        <a:pt x="408" y="90"/>
                      </a:lnTo>
                      <a:lnTo>
                        <a:pt x="390" y="40"/>
                      </a:lnTo>
                      <a:lnTo>
                        <a:pt x="360" y="50"/>
                      </a:lnTo>
                      <a:lnTo>
                        <a:pt x="352" y="28"/>
                      </a:lnTo>
                      <a:lnTo>
                        <a:pt x="220" y="28"/>
                      </a:lnTo>
                      <a:lnTo>
                        <a:pt x="158" y="0"/>
                      </a:lnTo>
                      <a:lnTo>
                        <a:pt x="106" y="26"/>
                      </a:lnTo>
                      <a:lnTo>
                        <a:pt x="106" y="64"/>
                      </a:lnTo>
                      <a:lnTo>
                        <a:pt x="64" y="104"/>
                      </a:lnTo>
                      <a:lnTo>
                        <a:pt x="18" y="104"/>
                      </a:lnTo>
                      <a:lnTo>
                        <a:pt x="0" y="120"/>
                      </a:lnTo>
                      <a:lnTo>
                        <a:pt x="2" y="152"/>
                      </a:lnTo>
                      <a:lnTo>
                        <a:pt x="54" y="188"/>
                      </a:lnTo>
                      <a:lnTo>
                        <a:pt x="84" y="240"/>
                      </a:lnTo>
                      <a:lnTo>
                        <a:pt x="64" y="268"/>
                      </a:lnTo>
                      <a:lnTo>
                        <a:pt x="104" y="304"/>
                      </a:lnTo>
                      <a:lnTo>
                        <a:pt x="112" y="336"/>
                      </a:lnTo>
                      <a:lnTo>
                        <a:pt x="70" y="360"/>
                      </a:lnTo>
                      <a:lnTo>
                        <a:pt x="70" y="428"/>
                      </a:lnTo>
                      <a:lnTo>
                        <a:pt x="112" y="432"/>
                      </a:lnTo>
                      <a:lnTo>
                        <a:pt x="112" y="480"/>
                      </a:lnTo>
                      <a:lnTo>
                        <a:pt x="140" y="432"/>
                      </a:lnTo>
                      <a:lnTo>
                        <a:pt x="216" y="420"/>
                      </a:lnTo>
                      <a:lnTo>
                        <a:pt x="242" y="428"/>
                      </a:lnTo>
                      <a:lnTo>
                        <a:pt x="276" y="400"/>
                      </a:lnTo>
                      <a:lnTo>
                        <a:pt x="282" y="366"/>
                      </a:lnTo>
                      <a:lnTo>
                        <a:pt x="312" y="356"/>
                      </a:lnTo>
                      <a:lnTo>
                        <a:pt x="320" y="320"/>
                      </a:lnTo>
                      <a:lnTo>
                        <a:pt x="342" y="298"/>
                      </a:lnTo>
                      <a:lnTo>
                        <a:pt x="336" y="272"/>
                      </a:lnTo>
                      <a:lnTo>
                        <a:pt x="374" y="238"/>
                      </a:lnTo>
                      <a:lnTo>
                        <a:pt x="388" y="208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0" name="Freeform 268"/>
                <p:cNvSpPr>
                  <a:spLocks/>
                </p:cNvSpPr>
                <p:nvPr/>
              </p:nvSpPr>
              <p:spPr bwMode="auto">
                <a:xfrm>
                  <a:off x="10163175" y="3013075"/>
                  <a:ext cx="482600" cy="527050"/>
                </a:xfrm>
                <a:custGeom>
                  <a:avLst/>
                  <a:gdLst>
                    <a:gd name="T0" fmla="*/ 60 w 304"/>
                    <a:gd name="T1" fmla="*/ 184 h 332"/>
                    <a:gd name="T2" fmla="*/ 44 w 304"/>
                    <a:gd name="T3" fmla="*/ 140 h 332"/>
                    <a:gd name="T4" fmla="*/ 14 w 304"/>
                    <a:gd name="T5" fmla="*/ 98 h 332"/>
                    <a:gd name="T6" fmla="*/ 0 w 304"/>
                    <a:gd name="T7" fmla="*/ 46 h 332"/>
                    <a:gd name="T8" fmla="*/ 26 w 304"/>
                    <a:gd name="T9" fmla="*/ 0 h 332"/>
                    <a:gd name="T10" fmla="*/ 100 w 304"/>
                    <a:gd name="T11" fmla="*/ 12 h 332"/>
                    <a:gd name="T12" fmla="*/ 184 w 304"/>
                    <a:gd name="T13" fmla="*/ 60 h 332"/>
                    <a:gd name="T14" fmla="*/ 228 w 304"/>
                    <a:gd name="T15" fmla="*/ 28 h 332"/>
                    <a:gd name="T16" fmla="*/ 250 w 304"/>
                    <a:gd name="T17" fmla="*/ 88 h 332"/>
                    <a:gd name="T18" fmla="*/ 272 w 304"/>
                    <a:gd name="T19" fmla="*/ 96 h 332"/>
                    <a:gd name="T20" fmla="*/ 246 w 304"/>
                    <a:gd name="T21" fmla="*/ 154 h 332"/>
                    <a:gd name="T22" fmla="*/ 294 w 304"/>
                    <a:gd name="T23" fmla="*/ 258 h 332"/>
                    <a:gd name="T24" fmla="*/ 304 w 304"/>
                    <a:gd name="T25" fmla="*/ 310 h 332"/>
                    <a:gd name="T26" fmla="*/ 262 w 304"/>
                    <a:gd name="T27" fmla="*/ 332 h 332"/>
                    <a:gd name="T28" fmla="*/ 234 w 304"/>
                    <a:gd name="T29" fmla="*/ 332 h 332"/>
                    <a:gd name="T30" fmla="*/ 216 w 304"/>
                    <a:gd name="T31" fmla="*/ 302 h 332"/>
                    <a:gd name="T32" fmla="*/ 196 w 304"/>
                    <a:gd name="T33" fmla="*/ 314 h 332"/>
                    <a:gd name="T34" fmla="*/ 170 w 304"/>
                    <a:gd name="T35" fmla="*/ 298 h 332"/>
                    <a:gd name="T36" fmla="*/ 154 w 304"/>
                    <a:gd name="T37" fmla="*/ 260 h 332"/>
                    <a:gd name="T38" fmla="*/ 94 w 304"/>
                    <a:gd name="T39" fmla="*/ 264 h 332"/>
                    <a:gd name="T40" fmla="*/ 98 w 304"/>
                    <a:gd name="T41" fmla="*/ 226 h 332"/>
                    <a:gd name="T42" fmla="*/ 60 w 304"/>
                    <a:gd name="T43" fmla="*/ 184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04" h="332">
                      <a:moveTo>
                        <a:pt x="60" y="184"/>
                      </a:moveTo>
                      <a:lnTo>
                        <a:pt x="44" y="140"/>
                      </a:lnTo>
                      <a:lnTo>
                        <a:pt x="14" y="98"/>
                      </a:lnTo>
                      <a:lnTo>
                        <a:pt x="0" y="46"/>
                      </a:lnTo>
                      <a:lnTo>
                        <a:pt x="26" y="0"/>
                      </a:lnTo>
                      <a:lnTo>
                        <a:pt x="100" y="12"/>
                      </a:lnTo>
                      <a:lnTo>
                        <a:pt x="184" y="60"/>
                      </a:lnTo>
                      <a:lnTo>
                        <a:pt x="228" y="28"/>
                      </a:lnTo>
                      <a:lnTo>
                        <a:pt x="250" y="88"/>
                      </a:lnTo>
                      <a:lnTo>
                        <a:pt x="272" y="96"/>
                      </a:lnTo>
                      <a:lnTo>
                        <a:pt x="246" y="154"/>
                      </a:lnTo>
                      <a:lnTo>
                        <a:pt x="294" y="258"/>
                      </a:lnTo>
                      <a:lnTo>
                        <a:pt x="304" y="310"/>
                      </a:lnTo>
                      <a:lnTo>
                        <a:pt x="262" y="332"/>
                      </a:lnTo>
                      <a:lnTo>
                        <a:pt x="234" y="332"/>
                      </a:lnTo>
                      <a:lnTo>
                        <a:pt x="216" y="302"/>
                      </a:lnTo>
                      <a:lnTo>
                        <a:pt x="196" y="314"/>
                      </a:lnTo>
                      <a:lnTo>
                        <a:pt x="170" y="298"/>
                      </a:lnTo>
                      <a:lnTo>
                        <a:pt x="154" y="260"/>
                      </a:lnTo>
                      <a:lnTo>
                        <a:pt x="94" y="264"/>
                      </a:lnTo>
                      <a:lnTo>
                        <a:pt x="98" y="226"/>
                      </a:lnTo>
                      <a:lnTo>
                        <a:pt x="60" y="184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1" name="Freeform 269"/>
                <p:cNvSpPr>
                  <a:spLocks/>
                </p:cNvSpPr>
                <p:nvPr/>
              </p:nvSpPr>
              <p:spPr bwMode="auto">
                <a:xfrm>
                  <a:off x="2000250" y="1930400"/>
                  <a:ext cx="920750" cy="1209675"/>
                </a:xfrm>
                <a:custGeom>
                  <a:avLst/>
                  <a:gdLst>
                    <a:gd name="T0" fmla="*/ 108 w 580"/>
                    <a:gd name="T1" fmla="*/ 720 h 762"/>
                    <a:gd name="T2" fmla="*/ 156 w 580"/>
                    <a:gd name="T3" fmla="*/ 750 h 762"/>
                    <a:gd name="T4" fmla="*/ 182 w 580"/>
                    <a:gd name="T5" fmla="*/ 738 h 762"/>
                    <a:gd name="T6" fmla="*/ 232 w 580"/>
                    <a:gd name="T7" fmla="*/ 762 h 762"/>
                    <a:gd name="T8" fmla="*/ 264 w 580"/>
                    <a:gd name="T9" fmla="*/ 732 h 762"/>
                    <a:gd name="T10" fmla="*/ 264 w 580"/>
                    <a:gd name="T11" fmla="*/ 686 h 762"/>
                    <a:gd name="T12" fmla="*/ 384 w 580"/>
                    <a:gd name="T13" fmla="*/ 608 h 762"/>
                    <a:gd name="T14" fmla="*/ 448 w 580"/>
                    <a:gd name="T15" fmla="*/ 616 h 762"/>
                    <a:gd name="T16" fmla="*/ 508 w 580"/>
                    <a:gd name="T17" fmla="*/ 662 h 762"/>
                    <a:gd name="T18" fmla="*/ 508 w 580"/>
                    <a:gd name="T19" fmla="*/ 594 h 762"/>
                    <a:gd name="T20" fmla="*/ 554 w 580"/>
                    <a:gd name="T21" fmla="*/ 582 h 762"/>
                    <a:gd name="T22" fmla="*/ 580 w 580"/>
                    <a:gd name="T23" fmla="*/ 514 h 762"/>
                    <a:gd name="T24" fmla="*/ 524 w 580"/>
                    <a:gd name="T25" fmla="*/ 460 h 762"/>
                    <a:gd name="T26" fmla="*/ 562 w 580"/>
                    <a:gd name="T27" fmla="*/ 422 h 762"/>
                    <a:gd name="T28" fmla="*/ 524 w 580"/>
                    <a:gd name="T29" fmla="*/ 370 h 762"/>
                    <a:gd name="T30" fmla="*/ 538 w 580"/>
                    <a:gd name="T31" fmla="*/ 342 h 762"/>
                    <a:gd name="T32" fmla="*/ 504 w 580"/>
                    <a:gd name="T33" fmla="*/ 308 h 762"/>
                    <a:gd name="T34" fmla="*/ 518 w 580"/>
                    <a:gd name="T35" fmla="*/ 258 h 762"/>
                    <a:gd name="T36" fmla="*/ 498 w 580"/>
                    <a:gd name="T37" fmla="*/ 220 h 762"/>
                    <a:gd name="T38" fmla="*/ 536 w 580"/>
                    <a:gd name="T39" fmla="*/ 184 h 762"/>
                    <a:gd name="T40" fmla="*/ 498 w 580"/>
                    <a:gd name="T41" fmla="*/ 146 h 762"/>
                    <a:gd name="T42" fmla="*/ 412 w 580"/>
                    <a:gd name="T43" fmla="*/ 154 h 762"/>
                    <a:gd name="T44" fmla="*/ 412 w 580"/>
                    <a:gd name="T45" fmla="*/ 118 h 762"/>
                    <a:gd name="T46" fmla="*/ 372 w 580"/>
                    <a:gd name="T47" fmla="*/ 102 h 762"/>
                    <a:gd name="T48" fmla="*/ 292 w 580"/>
                    <a:gd name="T49" fmla="*/ 102 h 762"/>
                    <a:gd name="T50" fmla="*/ 254 w 580"/>
                    <a:gd name="T51" fmla="*/ 64 h 762"/>
                    <a:gd name="T52" fmla="*/ 168 w 580"/>
                    <a:gd name="T53" fmla="*/ 0 h 762"/>
                    <a:gd name="T54" fmla="*/ 88 w 580"/>
                    <a:gd name="T55" fmla="*/ 22 h 762"/>
                    <a:gd name="T56" fmla="*/ 44 w 580"/>
                    <a:gd name="T57" fmla="*/ 76 h 762"/>
                    <a:gd name="T58" fmla="*/ 18 w 580"/>
                    <a:gd name="T59" fmla="*/ 50 h 762"/>
                    <a:gd name="T60" fmla="*/ 0 w 580"/>
                    <a:gd name="T61" fmla="*/ 72 h 762"/>
                    <a:gd name="T62" fmla="*/ 16 w 580"/>
                    <a:gd name="T63" fmla="*/ 104 h 762"/>
                    <a:gd name="T64" fmla="*/ 0 w 580"/>
                    <a:gd name="T65" fmla="*/ 138 h 762"/>
                    <a:gd name="T66" fmla="*/ 18 w 580"/>
                    <a:gd name="T67" fmla="*/ 168 h 762"/>
                    <a:gd name="T68" fmla="*/ 8 w 580"/>
                    <a:gd name="T69" fmla="*/ 200 h 762"/>
                    <a:gd name="T70" fmla="*/ 36 w 580"/>
                    <a:gd name="T71" fmla="*/ 244 h 762"/>
                    <a:gd name="T72" fmla="*/ 76 w 580"/>
                    <a:gd name="T73" fmla="*/ 260 h 762"/>
                    <a:gd name="T74" fmla="*/ 96 w 580"/>
                    <a:gd name="T75" fmla="*/ 292 h 762"/>
                    <a:gd name="T76" fmla="*/ 94 w 580"/>
                    <a:gd name="T77" fmla="*/ 354 h 762"/>
                    <a:gd name="T78" fmla="*/ 142 w 580"/>
                    <a:gd name="T79" fmla="*/ 374 h 762"/>
                    <a:gd name="T80" fmla="*/ 160 w 580"/>
                    <a:gd name="T81" fmla="*/ 416 h 762"/>
                    <a:gd name="T82" fmla="*/ 178 w 580"/>
                    <a:gd name="T83" fmla="*/ 480 h 762"/>
                    <a:gd name="T84" fmla="*/ 148 w 580"/>
                    <a:gd name="T85" fmla="*/ 514 h 762"/>
                    <a:gd name="T86" fmla="*/ 148 w 580"/>
                    <a:gd name="T87" fmla="*/ 574 h 762"/>
                    <a:gd name="T88" fmla="*/ 120 w 580"/>
                    <a:gd name="T89" fmla="*/ 594 h 762"/>
                    <a:gd name="T90" fmla="*/ 88 w 580"/>
                    <a:gd name="T91" fmla="*/ 630 h 762"/>
                    <a:gd name="T92" fmla="*/ 94 w 580"/>
                    <a:gd name="T93" fmla="*/ 668 h 762"/>
                    <a:gd name="T94" fmla="*/ 128 w 580"/>
                    <a:gd name="T95" fmla="*/ 690 h 762"/>
                    <a:gd name="T96" fmla="*/ 108 w 580"/>
                    <a:gd name="T97" fmla="*/ 720 h 7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580" h="762">
                      <a:moveTo>
                        <a:pt x="108" y="720"/>
                      </a:moveTo>
                      <a:lnTo>
                        <a:pt x="156" y="750"/>
                      </a:lnTo>
                      <a:lnTo>
                        <a:pt x="182" y="738"/>
                      </a:lnTo>
                      <a:lnTo>
                        <a:pt x="232" y="762"/>
                      </a:lnTo>
                      <a:lnTo>
                        <a:pt x="264" y="732"/>
                      </a:lnTo>
                      <a:lnTo>
                        <a:pt x="264" y="686"/>
                      </a:lnTo>
                      <a:lnTo>
                        <a:pt x="384" y="608"/>
                      </a:lnTo>
                      <a:lnTo>
                        <a:pt x="448" y="616"/>
                      </a:lnTo>
                      <a:lnTo>
                        <a:pt x="508" y="662"/>
                      </a:lnTo>
                      <a:lnTo>
                        <a:pt x="508" y="594"/>
                      </a:lnTo>
                      <a:lnTo>
                        <a:pt x="554" y="582"/>
                      </a:lnTo>
                      <a:lnTo>
                        <a:pt x="580" y="514"/>
                      </a:lnTo>
                      <a:lnTo>
                        <a:pt x="524" y="460"/>
                      </a:lnTo>
                      <a:lnTo>
                        <a:pt x="562" y="422"/>
                      </a:lnTo>
                      <a:lnTo>
                        <a:pt x="524" y="370"/>
                      </a:lnTo>
                      <a:lnTo>
                        <a:pt x="538" y="342"/>
                      </a:lnTo>
                      <a:lnTo>
                        <a:pt x="504" y="308"/>
                      </a:lnTo>
                      <a:lnTo>
                        <a:pt x="518" y="258"/>
                      </a:lnTo>
                      <a:lnTo>
                        <a:pt x="498" y="220"/>
                      </a:lnTo>
                      <a:lnTo>
                        <a:pt x="536" y="184"/>
                      </a:lnTo>
                      <a:lnTo>
                        <a:pt x="498" y="146"/>
                      </a:lnTo>
                      <a:lnTo>
                        <a:pt x="412" y="154"/>
                      </a:lnTo>
                      <a:lnTo>
                        <a:pt x="412" y="118"/>
                      </a:lnTo>
                      <a:lnTo>
                        <a:pt x="372" y="102"/>
                      </a:lnTo>
                      <a:lnTo>
                        <a:pt x="292" y="102"/>
                      </a:lnTo>
                      <a:lnTo>
                        <a:pt x="254" y="64"/>
                      </a:lnTo>
                      <a:lnTo>
                        <a:pt x="168" y="0"/>
                      </a:lnTo>
                      <a:lnTo>
                        <a:pt x="88" y="22"/>
                      </a:lnTo>
                      <a:lnTo>
                        <a:pt x="44" y="76"/>
                      </a:lnTo>
                      <a:lnTo>
                        <a:pt x="18" y="50"/>
                      </a:lnTo>
                      <a:lnTo>
                        <a:pt x="0" y="72"/>
                      </a:lnTo>
                      <a:lnTo>
                        <a:pt x="16" y="104"/>
                      </a:lnTo>
                      <a:lnTo>
                        <a:pt x="0" y="138"/>
                      </a:lnTo>
                      <a:lnTo>
                        <a:pt x="18" y="168"/>
                      </a:lnTo>
                      <a:lnTo>
                        <a:pt x="8" y="200"/>
                      </a:lnTo>
                      <a:lnTo>
                        <a:pt x="36" y="244"/>
                      </a:lnTo>
                      <a:lnTo>
                        <a:pt x="76" y="260"/>
                      </a:lnTo>
                      <a:lnTo>
                        <a:pt x="96" y="292"/>
                      </a:lnTo>
                      <a:lnTo>
                        <a:pt x="94" y="354"/>
                      </a:lnTo>
                      <a:lnTo>
                        <a:pt x="142" y="374"/>
                      </a:lnTo>
                      <a:lnTo>
                        <a:pt x="160" y="416"/>
                      </a:lnTo>
                      <a:lnTo>
                        <a:pt x="178" y="480"/>
                      </a:lnTo>
                      <a:lnTo>
                        <a:pt x="148" y="514"/>
                      </a:lnTo>
                      <a:lnTo>
                        <a:pt x="148" y="574"/>
                      </a:lnTo>
                      <a:lnTo>
                        <a:pt x="120" y="594"/>
                      </a:lnTo>
                      <a:lnTo>
                        <a:pt x="88" y="630"/>
                      </a:lnTo>
                      <a:lnTo>
                        <a:pt x="94" y="668"/>
                      </a:lnTo>
                      <a:lnTo>
                        <a:pt x="128" y="690"/>
                      </a:lnTo>
                      <a:lnTo>
                        <a:pt x="108" y="72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2" name="Freeform 270"/>
                <p:cNvSpPr>
                  <a:spLocks/>
                </p:cNvSpPr>
                <p:nvPr/>
              </p:nvSpPr>
              <p:spPr bwMode="auto">
                <a:xfrm>
                  <a:off x="4841875" y="4562475"/>
                  <a:ext cx="1403350" cy="1219200"/>
                </a:xfrm>
                <a:custGeom>
                  <a:avLst/>
                  <a:gdLst>
                    <a:gd name="T0" fmla="*/ 206 w 884"/>
                    <a:gd name="T1" fmla="*/ 0 h 768"/>
                    <a:gd name="T2" fmla="*/ 212 w 884"/>
                    <a:gd name="T3" fmla="*/ 66 h 768"/>
                    <a:gd name="T4" fmla="*/ 154 w 884"/>
                    <a:gd name="T5" fmla="*/ 126 h 768"/>
                    <a:gd name="T6" fmla="*/ 98 w 884"/>
                    <a:gd name="T7" fmla="*/ 114 h 768"/>
                    <a:gd name="T8" fmla="*/ 154 w 884"/>
                    <a:gd name="T9" fmla="*/ 178 h 768"/>
                    <a:gd name="T10" fmla="*/ 142 w 884"/>
                    <a:gd name="T11" fmla="*/ 246 h 768"/>
                    <a:gd name="T12" fmla="*/ 66 w 884"/>
                    <a:gd name="T13" fmla="*/ 224 h 768"/>
                    <a:gd name="T14" fmla="*/ 42 w 884"/>
                    <a:gd name="T15" fmla="*/ 268 h 768"/>
                    <a:gd name="T16" fmla="*/ 4 w 884"/>
                    <a:gd name="T17" fmla="*/ 290 h 768"/>
                    <a:gd name="T18" fmla="*/ 42 w 884"/>
                    <a:gd name="T19" fmla="*/ 340 h 768"/>
                    <a:gd name="T20" fmla="*/ 40 w 884"/>
                    <a:gd name="T21" fmla="*/ 400 h 768"/>
                    <a:gd name="T22" fmla="*/ 70 w 884"/>
                    <a:gd name="T23" fmla="*/ 432 h 768"/>
                    <a:gd name="T24" fmla="*/ 68 w 884"/>
                    <a:gd name="T25" fmla="*/ 490 h 768"/>
                    <a:gd name="T26" fmla="*/ 100 w 884"/>
                    <a:gd name="T27" fmla="*/ 548 h 768"/>
                    <a:gd name="T28" fmla="*/ 142 w 884"/>
                    <a:gd name="T29" fmla="*/ 584 h 768"/>
                    <a:gd name="T30" fmla="*/ 168 w 884"/>
                    <a:gd name="T31" fmla="*/ 636 h 768"/>
                    <a:gd name="T32" fmla="*/ 214 w 884"/>
                    <a:gd name="T33" fmla="*/ 684 h 768"/>
                    <a:gd name="T34" fmla="*/ 216 w 884"/>
                    <a:gd name="T35" fmla="*/ 744 h 768"/>
                    <a:gd name="T36" fmla="*/ 306 w 884"/>
                    <a:gd name="T37" fmla="*/ 744 h 768"/>
                    <a:gd name="T38" fmla="*/ 298 w 884"/>
                    <a:gd name="T39" fmla="*/ 662 h 768"/>
                    <a:gd name="T40" fmla="*/ 310 w 884"/>
                    <a:gd name="T41" fmla="*/ 526 h 768"/>
                    <a:gd name="T42" fmla="*/ 330 w 884"/>
                    <a:gd name="T43" fmla="*/ 400 h 768"/>
                    <a:gd name="T44" fmla="*/ 464 w 884"/>
                    <a:gd name="T45" fmla="*/ 438 h 768"/>
                    <a:gd name="T46" fmla="*/ 576 w 884"/>
                    <a:gd name="T47" fmla="*/ 482 h 768"/>
                    <a:gd name="T48" fmla="*/ 666 w 884"/>
                    <a:gd name="T49" fmla="*/ 448 h 768"/>
                    <a:gd name="T50" fmla="*/ 794 w 884"/>
                    <a:gd name="T51" fmla="*/ 514 h 768"/>
                    <a:gd name="T52" fmla="*/ 852 w 884"/>
                    <a:gd name="T53" fmla="*/ 506 h 768"/>
                    <a:gd name="T54" fmla="*/ 784 w 884"/>
                    <a:gd name="T55" fmla="*/ 424 h 768"/>
                    <a:gd name="T56" fmla="*/ 836 w 884"/>
                    <a:gd name="T57" fmla="*/ 328 h 768"/>
                    <a:gd name="T58" fmla="*/ 884 w 884"/>
                    <a:gd name="T59" fmla="*/ 284 h 768"/>
                    <a:gd name="T60" fmla="*/ 770 w 884"/>
                    <a:gd name="T61" fmla="*/ 250 h 768"/>
                    <a:gd name="T62" fmla="*/ 650 w 884"/>
                    <a:gd name="T63" fmla="*/ 196 h 768"/>
                    <a:gd name="T64" fmla="*/ 632 w 884"/>
                    <a:gd name="T65" fmla="*/ 116 h 768"/>
                    <a:gd name="T66" fmla="*/ 510 w 884"/>
                    <a:gd name="T67" fmla="*/ 102 h 768"/>
                    <a:gd name="T68" fmla="*/ 426 w 884"/>
                    <a:gd name="T69" fmla="*/ 84 h 768"/>
                    <a:gd name="T70" fmla="*/ 354 w 884"/>
                    <a:gd name="T71" fmla="*/ 16 h 768"/>
                    <a:gd name="T72" fmla="*/ 272 w 884"/>
                    <a:gd name="T73" fmla="*/ 2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884" h="768">
                      <a:moveTo>
                        <a:pt x="272" y="2"/>
                      </a:moveTo>
                      <a:lnTo>
                        <a:pt x="206" y="0"/>
                      </a:lnTo>
                      <a:lnTo>
                        <a:pt x="232" y="34"/>
                      </a:lnTo>
                      <a:lnTo>
                        <a:pt x="212" y="66"/>
                      </a:lnTo>
                      <a:lnTo>
                        <a:pt x="212" y="104"/>
                      </a:lnTo>
                      <a:lnTo>
                        <a:pt x="154" y="126"/>
                      </a:lnTo>
                      <a:lnTo>
                        <a:pt x="118" y="104"/>
                      </a:lnTo>
                      <a:lnTo>
                        <a:pt x="98" y="114"/>
                      </a:lnTo>
                      <a:lnTo>
                        <a:pt x="114" y="160"/>
                      </a:lnTo>
                      <a:lnTo>
                        <a:pt x="154" y="178"/>
                      </a:lnTo>
                      <a:lnTo>
                        <a:pt x="126" y="204"/>
                      </a:lnTo>
                      <a:lnTo>
                        <a:pt x="142" y="246"/>
                      </a:lnTo>
                      <a:lnTo>
                        <a:pt x="86" y="260"/>
                      </a:lnTo>
                      <a:lnTo>
                        <a:pt x="66" y="224"/>
                      </a:lnTo>
                      <a:lnTo>
                        <a:pt x="42" y="228"/>
                      </a:lnTo>
                      <a:lnTo>
                        <a:pt x="42" y="268"/>
                      </a:lnTo>
                      <a:lnTo>
                        <a:pt x="0" y="268"/>
                      </a:lnTo>
                      <a:lnTo>
                        <a:pt x="4" y="290"/>
                      </a:lnTo>
                      <a:lnTo>
                        <a:pt x="0" y="330"/>
                      </a:lnTo>
                      <a:lnTo>
                        <a:pt x="42" y="340"/>
                      </a:lnTo>
                      <a:lnTo>
                        <a:pt x="28" y="378"/>
                      </a:lnTo>
                      <a:lnTo>
                        <a:pt x="40" y="400"/>
                      </a:lnTo>
                      <a:lnTo>
                        <a:pt x="36" y="428"/>
                      </a:lnTo>
                      <a:lnTo>
                        <a:pt x="70" y="432"/>
                      </a:lnTo>
                      <a:lnTo>
                        <a:pt x="86" y="446"/>
                      </a:lnTo>
                      <a:lnTo>
                        <a:pt x="68" y="490"/>
                      </a:lnTo>
                      <a:lnTo>
                        <a:pt x="116" y="512"/>
                      </a:lnTo>
                      <a:lnTo>
                        <a:pt x="100" y="548"/>
                      </a:lnTo>
                      <a:lnTo>
                        <a:pt x="132" y="548"/>
                      </a:lnTo>
                      <a:lnTo>
                        <a:pt x="142" y="584"/>
                      </a:lnTo>
                      <a:lnTo>
                        <a:pt x="136" y="604"/>
                      </a:lnTo>
                      <a:lnTo>
                        <a:pt x="168" y="636"/>
                      </a:lnTo>
                      <a:lnTo>
                        <a:pt x="214" y="646"/>
                      </a:lnTo>
                      <a:lnTo>
                        <a:pt x="214" y="684"/>
                      </a:lnTo>
                      <a:lnTo>
                        <a:pt x="242" y="716"/>
                      </a:lnTo>
                      <a:lnTo>
                        <a:pt x="216" y="744"/>
                      </a:lnTo>
                      <a:lnTo>
                        <a:pt x="294" y="768"/>
                      </a:lnTo>
                      <a:lnTo>
                        <a:pt x="306" y="744"/>
                      </a:lnTo>
                      <a:lnTo>
                        <a:pt x="286" y="710"/>
                      </a:lnTo>
                      <a:lnTo>
                        <a:pt x="298" y="662"/>
                      </a:lnTo>
                      <a:lnTo>
                        <a:pt x="318" y="602"/>
                      </a:lnTo>
                      <a:lnTo>
                        <a:pt x="310" y="526"/>
                      </a:lnTo>
                      <a:lnTo>
                        <a:pt x="306" y="446"/>
                      </a:lnTo>
                      <a:lnTo>
                        <a:pt x="330" y="400"/>
                      </a:lnTo>
                      <a:lnTo>
                        <a:pt x="402" y="424"/>
                      </a:lnTo>
                      <a:lnTo>
                        <a:pt x="464" y="438"/>
                      </a:lnTo>
                      <a:lnTo>
                        <a:pt x="482" y="502"/>
                      </a:lnTo>
                      <a:lnTo>
                        <a:pt x="576" y="482"/>
                      </a:lnTo>
                      <a:lnTo>
                        <a:pt x="602" y="446"/>
                      </a:lnTo>
                      <a:lnTo>
                        <a:pt x="666" y="448"/>
                      </a:lnTo>
                      <a:lnTo>
                        <a:pt x="760" y="498"/>
                      </a:lnTo>
                      <a:lnTo>
                        <a:pt x="794" y="514"/>
                      </a:lnTo>
                      <a:lnTo>
                        <a:pt x="826" y="562"/>
                      </a:lnTo>
                      <a:lnTo>
                        <a:pt x="852" y="506"/>
                      </a:lnTo>
                      <a:lnTo>
                        <a:pt x="820" y="456"/>
                      </a:lnTo>
                      <a:lnTo>
                        <a:pt x="784" y="424"/>
                      </a:lnTo>
                      <a:lnTo>
                        <a:pt x="828" y="378"/>
                      </a:lnTo>
                      <a:lnTo>
                        <a:pt x="836" y="328"/>
                      </a:lnTo>
                      <a:lnTo>
                        <a:pt x="878" y="320"/>
                      </a:lnTo>
                      <a:lnTo>
                        <a:pt x="884" y="284"/>
                      </a:lnTo>
                      <a:lnTo>
                        <a:pt x="826" y="238"/>
                      </a:lnTo>
                      <a:lnTo>
                        <a:pt x="770" y="250"/>
                      </a:lnTo>
                      <a:lnTo>
                        <a:pt x="702" y="248"/>
                      </a:lnTo>
                      <a:lnTo>
                        <a:pt x="650" y="196"/>
                      </a:lnTo>
                      <a:lnTo>
                        <a:pt x="658" y="152"/>
                      </a:lnTo>
                      <a:lnTo>
                        <a:pt x="632" y="116"/>
                      </a:lnTo>
                      <a:lnTo>
                        <a:pt x="574" y="126"/>
                      </a:lnTo>
                      <a:lnTo>
                        <a:pt x="510" y="102"/>
                      </a:lnTo>
                      <a:lnTo>
                        <a:pt x="470" y="124"/>
                      </a:lnTo>
                      <a:lnTo>
                        <a:pt x="426" y="84"/>
                      </a:lnTo>
                      <a:lnTo>
                        <a:pt x="404" y="44"/>
                      </a:lnTo>
                      <a:lnTo>
                        <a:pt x="354" y="16"/>
                      </a:lnTo>
                      <a:lnTo>
                        <a:pt x="316" y="38"/>
                      </a:lnTo>
                      <a:lnTo>
                        <a:pt x="272" y="2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3" name="Freeform 271"/>
                <p:cNvSpPr>
                  <a:spLocks/>
                </p:cNvSpPr>
                <p:nvPr/>
              </p:nvSpPr>
              <p:spPr bwMode="auto">
                <a:xfrm>
                  <a:off x="5753100" y="4022725"/>
                  <a:ext cx="860425" cy="1047750"/>
                </a:xfrm>
                <a:custGeom>
                  <a:avLst/>
                  <a:gdLst>
                    <a:gd name="T0" fmla="*/ 456 w 542"/>
                    <a:gd name="T1" fmla="*/ 14 h 660"/>
                    <a:gd name="T2" fmla="*/ 428 w 542"/>
                    <a:gd name="T3" fmla="*/ 0 h 660"/>
                    <a:gd name="T4" fmla="*/ 404 w 542"/>
                    <a:gd name="T5" fmla="*/ 66 h 660"/>
                    <a:gd name="T6" fmla="*/ 350 w 542"/>
                    <a:gd name="T7" fmla="*/ 26 h 660"/>
                    <a:gd name="T8" fmla="*/ 322 w 542"/>
                    <a:gd name="T9" fmla="*/ 66 h 660"/>
                    <a:gd name="T10" fmla="*/ 336 w 542"/>
                    <a:gd name="T11" fmla="*/ 104 h 660"/>
                    <a:gd name="T12" fmla="*/ 298 w 542"/>
                    <a:gd name="T13" fmla="*/ 106 h 660"/>
                    <a:gd name="T14" fmla="*/ 264 w 542"/>
                    <a:gd name="T15" fmla="*/ 84 h 660"/>
                    <a:gd name="T16" fmla="*/ 224 w 542"/>
                    <a:gd name="T17" fmla="*/ 94 h 660"/>
                    <a:gd name="T18" fmla="*/ 176 w 542"/>
                    <a:gd name="T19" fmla="*/ 60 h 660"/>
                    <a:gd name="T20" fmla="*/ 136 w 542"/>
                    <a:gd name="T21" fmla="*/ 62 h 660"/>
                    <a:gd name="T22" fmla="*/ 98 w 542"/>
                    <a:gd name="T23" fmla="*/ 108 h 660"/>
                    <a:gd name="T24" fmla="*/ 102 w 542"/>
                    <a:gd name="T25" fmla="*/ 158 h 660"/>
                    <a:gd name="T26" fmla="*/ 120 w 542"/>
                    <a:gd name="T27" fmla="*/ 174 h 660"/>
                    <a:gd name="T28" fmla="*/ 102 w 542"/>
                    <a:gd name="T29" fmla="*/ 208 h 660"/>
                    <a:gd name="T30" fmla="*/ 138 w 542"/>
                    <a:gd name="T31" fmla="*/ 240 h 660"/>
                    <a:gd name="T32" fmla="*/ 102 w 542"/>
                    <a:gd name="T33" fmla="*/ 256 h 660"/>
                    <a:gd name="T34" fmla="*/ 106 w 542"/>
                    <a:gd name="T35" fmla="*/ 296 h 660"/>
                    <a:gd name="T36" fmla="*/ 92 w 542"/>
                    <a:gd name="T37" fmla="*/ 300 h 660"/>
                    <a:gd name="T38" fmla="*/ 66 w 542"/>
                    <a:gd name="T39" fmla="*/ 352 h 660"/>
                    <a:gd name="T40" fmla="*/ 64 w 542"/>
                    <a:gd name="T41" fmla="*/ 374 h 660"/>
                    <a:gd name="T42" fmla="*/ 22 w 542"/>
                    <a:gd name="T43" fmla="*/ 378 h 660"/>
                    <a:gd name="T44" fmla="*/ 4 w 542"/>
                    <a:gd name="T45" fmla="*/ 410 h 660"/>
                    <a:gd name="T46" fmla="*/ 0 w 542"/>
                    <a:gd name="T47" fmla="*/ 466 h 660"/>
                    <a:gd name="T48" fmla="*/ 58 w 542"/>
                    <a:gd name="T49" fmla="*/ 456 h 660"/>
                    <a:gd name="T50" fmla="*/ 84 w 542"/>
                    <a:gd name="T51" fmla="*/ 492 h 660"/>
                    <a:gd name="T52" fmla="*/ 76 w 542"/>
                    <a:gd name="T53" fmla="*/ 536 h 660"/>
                    <a:gd name="T54" fmla="*/ 128 w 542"/>
                    <a:gd name="T55" fmla="*/ 588 h 660"/>
                    <a:gd name="T56" fmla="*/ 196 w 542"/>
                    <a:gd name="T57" fmla="*/ 590 h 660"/>
                    <a:gd name="T58" fmla="*/ 252 w 542"/>
                    <a:gd name="T59" fmla="*/ 578 h 660"/>
                    <a:gd name="T60" fmla="*/ 310 w 542"/>
                    <a:gd name="T61" fmla="*/ 624 h 660"/>
                    <a:gd name="T62" fmla="*/ 304 w 542"/>
                    <a:gd name="T63" fmla="*/ 660 h 660"/>
                    <a:gd name="T64" fmla="*/ 354 w 542"/>
                    <a:gd name="T65" fmla="*/ 630 h 660"/>
                    <a:gd name="T66" fmla="*/ 354 w 542"/>
                    <a:gd name="T67" fmla="*/ 564 h 660"/>
                    <a:gd name="T68" fmla="*/ 372 w 542"/>
                    <a:gd name="T69" fmla="*/ 548 h 660"/>
                    <a:gd name="T70" fmla="*/ 344 w 542"/>
                    <a:gd name="T71" fmla="*/ 488 h 660"/>
                    <a:gd name="T72" fmla="*/ 318 w 542"/>
                    <a:gd name="T73" fmla="*/ 416 h 660"/>
                    <a:gd name="T74" fmla="*/ 340 w 542"/>
                    <a:gd name="T75" fmla="*/ 414 h 660"/>
                    <a:gd name="T76" fmla="*/ 364 w 542"/>
                    <a:gd name="T77" fmla="*/ 402 h 660"/>
                    <a:gd name="T78" fmla="*/ 342 w 542"/>
                    <a:gd name="T79" fmla="*/ 378 h 660"/>
                    <a:gd name="T80" fmla="*/ 370 w 542"/>
                    <a:gd name="T81" fmla="*/ 352 h 660"/>
                    <a:gd name="T82" fmla="*/ 396 w 542"/>
                    <a:gd name="T83" fmla="*/ 352 h 660"/>
                    <a:gd name="T84" fmla="*/ 416 w 542"/>
                    <a:gd name="T85" fmla="*/ 370 h 660"/>
                    <a:gd name="T86" fmla="*/ 436 w 542"/>
                    <a:gd name="T87" fmla="*/ 334 h 660"/>
                    <a:gd name="T88" fmla="*/ 430 w 542"/>
                    <a:gd name="T89" fmla="*/ 316 h 660"/>
                    <a:gd name="T90" fmla="*/ 446 w 542"/>
                    <a:gd name="T91" fmla="*/ 284 h 660"/>
                    <a:gd name="T92" fmla="*/ 476 w 542"/>
                    <a:gd name="T93" fmla="*/ 266 h 660"/>
                    <a:gd name="T94" fmla="*/ 502 w 542"/>
                    <a:gd name="T95" fmla="*/ 286 h 660"/>
                    <a:gd name="T96" fmla="*/ 530 w 542"/>
                    <a:gd name="T97" fmla="*/ 270 h 660"/>
                    <a:gd name="T98" fmla="*/ 524 w 542"/>
                    <a:gd name="T99" fmla="*/ 238 h 660"/>
                    <a:gd name="T100" fmla="*/ 536 w 542"/>
                    <a:gd name="T101" fmla="*/ 202 h 660"/>
                    <a:gd name="T102" fmla="*/ 542 w 542"/>
                    <a:gd name="T103" fmla="*/ 142 h 660"/>
                    <a:gd name="T104" fmla="*/ 512 w 542"/>
                    <a:gd name="T105" fmla="*/ 84 h 660"/>
                    <a:gd name="T106" fmla="*/ 470 w 542"/>
                    <a:gd name="T107" fmla="*/ 52 h 660"/>
                    <a:gd name="T108" fmla="*/ 456 w 542"/>
                    <a:gd name="T109" fmla="*/ 14 h 6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542" h="660">
                      <a:moveTo>
                        <a:pt x="456" y="14"/>
                      </a:moveTo>
                      <a:lnTo>
                        <a:pt x="428" y="0"/>
                      </a:lnTo>
                      <a:lnTo>
                        <a:pt x="404" y="66"/>
                      </a:lnTo>
                      <a:lnTo>
                        <a:pt x="350" y="26"/>
                      </a:lnTo>
                      <a:lnTo>
                        <a:pt x="322" y="66"/>
                      </a:lnTo>
                      <a:lnTo>
                        <a:pt x="336" y="104"/>
                      </a:lnTo>
                      <a:lnTo>
                        <a:pt x="298" y="106"/>
                      </a:lnTo>
                      <a:lnTo>
                        <a:pt x="264" y="84"/>
                      </a:lnTo>
                      <a:lnTo>
                        <a:pt x="224" y="94"/>
                      </a:lnTo>
                      <a:lnTo>
                        <a:pt x="176" y="60"/>
                      </a:lnTo>
                      <a:lnTo>
                        <a:pt x="136" y="62"/>
                      </a:lnTo>
                      <a:lnTo>
                        <a:pt x="98" y="108"/>
                      </a:lnTo>
                      <a:lnTo>
                        <a:pt x="102" y="158"/>
                      </a:lnTo>
                      <a:lnTo>
                        <a:pt x="120" y="174"/>
                      </a:lnTo>
                      <a:lnTo>
                        <a:pt x="102" y="208"/>
                      </a:lnTo>
                      <a:lnTo>
                        <a:pt x="138" y="240"/>
                      </a:lnTo>
                      <a:lnTo>
                        <a:pt x="102" y="256"/>
                      </a:lnTo>
                      <a:lnTo>
                        <a:pt x="106" y="296"/>
                      </a:lnTo>
                      <a:lnTo>
                        <a:pt x="92" y="300"/>
                      </a:lnTo>
                      <a:lnTo>
                        <a:pt x="66" y="352"/>
                      </a:lnTo>
                      <a:lnTo>
                        <a:pt x="64" y="374"/>
                      </a:lnTo>
                      <a:lnTo>
                        <a:pt x="22" y="378"/>
                      </a:lnTo>
                      <a:lnTo>
                        <a:pt x="4" y="410"/>
                      </a:lnTo>
                      <a:lnTo>
                        <a:pt x="0" y="466"/>
                      </a:lnTo>
                      <a:lnTo>
                        <a:pt x="58" y="456"/>
                      </a:lnTo>
                      <a:lnTo>
                        <a:pt x="84" y="492"/>
                      </a:lnTo>
                      <a:lnTo>
                        <a:pt x="76" y="536"/>
                      </a:lnTo>
                      <a:lnTo>
                        <a:pt x="128" y="588"/>
                      </a:lnTo>
                      <a:lnTo>
                        <a:pt x="196" y="590"/>
                      </a:lnTo>
                      <a:lnTo>
                        <a:pt x="252" y="578"/>
                      </a:lnTo>
                      <a:lnTo>
                        <a:pt x="310" y="624"/>
                      </a:lnTo>
                      <a:lnTo>
                        <a:pt x="304" y="660"/>
                      </a:lnTo>
                      <a:lnTo>
                        <a:pt x="354" y="630"/>
                      </a:lnTo>
                      <a:lnTo>
                        <a:pt x="354" y="564"/>
                      </a:lnTo>
                      <a:lnTo>
                        <a:pt x="372" y="548"/>
                      </a:lnTo>
                      <a:lnTo>
                        <a:pt x="344" y="488"/>
                      </a:lnTo>
                      <a:lnTo>
                        <a:pt x="318" y="416"/>
                      </a:lnTo>
                      <a:lnTo>
                        <a:pt x="340" y="414"/>
                      </a:lnTo>
                      <a:lnTo>
                        <a:pt x="364" y="402"/>
                      </a:lnTo>
                      <a:lnTo>
                        <a:pt x="342" y="378"/>
                      </a:lnTo>
                      <a:lnTo>
                        <a:pt x="370" y="352"/>
                      </a:lnTo>
                      <a:lnTo>
                        <a:pt x="396" y="352"/>
                      </a:lnTo>
                      <a:lnTo>
                        <a:pt x="416" y="370"/>
                      </a:lnTo>
                      <a:lnTo>
                        <a:pt x="436" y="334"/>
                      </a:lnTo>
                      <a:lnTo>
                        <a:pt x="430" y="316"/>
                      </a:lnTo>
                      <a:lnTo>
                        <a:pt x="446" y="284"/>
                      </a:lnTo>
                      <a:lnTo>
                        <a:pt x="476" y="266"/>
                      </a:lnTo>
                      <a:lnTo>
                        <a:pt x="502" y="286"/>
                      </a:lnTo>
                      <a:lnTo>
                        <a:pt x="530" y="270"/>
                      </a:lnTo>
                      <a:lnTo>
                        <a:pt x="524" y="238"/>
                      </a:lnTo>
                      <a:lnTo>
                        <a:pt x="536" y="202"/>
                      </a:lnTo>
                      <a:lnTo>
                        <a:pt x="542" y="142"/>
                      </a:lnTo>
                      <a:lnTo>
                        <a:pt x="512" y="84"/>
                      </a:lnTo>
                      <a:lnTo>
                        <a:pt x="470" y="52"/>
                      </a:lnTo>
                      <a:lnTo>
                        <a:pt x="456" y="14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4" name="Freeform 272"/>
                <p:cNvSpPr>
                  <a:spLocks/>
                </p:cNvSpPr>
                <p:nvPr/>
              </p:nvSpPr>
              <p:spPr bwMode="auto">
                <a:xfrm>
                  <a:off x="5527675" y="1787525"/>
                  <a:ext cx="914400" cy="577850"/>
                </a:xfrm>
                <a:custGeom>
                  <a:avLst/>
                  <a:gdLst>
                    <a:gd name="T0" fmla="*/ 264 w 576"/>
                    <a:gd name="T1" fmla="*/ 348 h 364"/>
                    <a:gd name="T2" fmla="*/ 238 w 576"/>
                    <a:gd name="T3" fmla="*/ 360 h 364"/>
                    <a:gd name="T4" fmla="*/ 214 w 576"/>
                    <a:gd name="T5" fmla="*/ 336 h 364"/>
                    <a:gd name="T6" fmla="*/ 170 w 576"/>
                    <a:gd name="T7" fmla="*/ 364 h 364"/>
                    <a:gd name="T8" fmla="*/ 98 w 576"/>
                    <a:gd name="T9" fmla="*/ 354 h 364"/>
                    <a:gd name="T10" fmla="*/ 98 w 576"/>
                    <a:gd name="T11" fmla="*/ 312 h 364"/>
                    <a:gd name="T12" fmla="*/ 60 w 576"/>
                    <a:gd name="T13" fmla="*/ 274 h 364"/>
                    <a:gd name="T14" fmla="*/ 10 w 576"/>
                    <a:gd name="T15" fmla="*/ 264 h 364"/>
                    <a:gd name="T16" fmla="*/ 0 w 576"/>
                    <a:gd name="T17" fmla="*/ 226 h 364"/>
                    <a:gd name="T18" fmla="*/ 38 w 576"/>
                    <a:gd name="T19" fmla="*/ 188 h 364"/>
                    <a:gd name="T20" fmla="*/ 14 w 576"/>
                    <a:gd name="T21" fmla="*/ 124 h 364"/>
                    <a:gd name="T22" fmla="*/ 28 w 576"/>
                    <a:gd name="T23" fmla="*/ 86 h 364"/>
                    <a:gd name="T24" fmla="*/ 6 w 576"/>
                    <a:gd name="T25" fmla="*/ 50 h 364"/>
                    <a:gd name="T26" fmla="*/ 24 w 576"/>
                    <a:gd name="T27" fmla="*/ 20 h 364"/>
                    <a:gd name="T28" fmla="*/ 88 w 576"/>
                    <a:gd name="T29" fmla="*/ 60 h 364"/>
                    <a:gd name="T30" fmla="*/ 146 w 576"/>
                    <a:gd name="T31" fmla="*/ 24 h 364"/>
                    <a:gd name="T32" fmla="*/ 232 w 576"/>
                    <a:gd name="T33" fmla="*/ 54 h 364"/>
                    <a:gd name="T34" fmla="*/ 258 w 576"/>
                    <a:gd name="T35" fmla="*/ 92 h 364"/>
                    <a:gd name="T36" fmla="*/ 298 w 576"/>
                    <a:gd name="T37" fmla="*/ 70 h 364"/>
                    <a:gd name="T38" fmla="*/ 298 w 576"/>
                    <a:gd name="T39" fmla="*/ 30 h 364"/>
                    <a:gd name="T40" fmla="*/ 344 w 576"/>
                    <a:gd name="T41" fmla="*/ 0 h 364"/>
                    <a:gd name="T42" fmla="*/ 380 w 576"/>
                    <a:gd name="T43" fmla="*/ 36 h 364"/>
                    <a:gd name="T44" fmla="*/ 458 w 576"/>
                    <a:gd name="T45" fmla="*/ 18 h 364"/>
                    <a:gd name="T46" fmla="*/ 452 w 576"/>
                    <a:gd name="T47" fmla="*/ 58 h 364"/>
                    <a:gd name="T48" fmla="*/ 492 w 576"/>
                    <a:gd name="T49" fmla="*/ 80 h 364"/>
                    <a:gd name="T50" fmla="*/ 484 w 576"/>
                    <a:gd name="T51" fmla="*/ 122 h 364"/>
                    <a:gd name="T52" fmla="*/ 516 w 576"/>
                    <a:gd name="T53" fmla="*/ 140 h 364"/>
                    <a:gd name="T54" fmla="*/ 528 w 576"/>
                    <a:gd name="T55" fmla="*/ 172 h 364"/>
                    <a:gd name="T56" fmla="*/ 558 w 576"/>
                    <a:gd name="T57" fmla="*/ 196 h 364"/>
                    <a:gd name="T58" fmla="*/ 558 w 576"/>
                    <a:gd name="T59" fmla="*/ 242 h 364"/>
                    <a:gd name="T60" fmla="*/ 576 w 576"/>
                    <a:gd name="T61" fmla="*/ 276 h 364"/>
                    <a:gd name="T62" fmla="*/ 560 w 576"/>
                    <a:gd name="T63" fmla="*/ 300 h 364"/>
                    <a:gd name="T64" fmla="*/ 502 w 576"/>
                    <a:gd name="T65" fmla="*/ 308 h 364"/>
                    <a:gd name="T66" fmla="*/ 454 w 576"/>
                    <a:gd name="T67" fmla="*/ 340 h 364"/>
                    <a:gd name="T68" fmla="*/ 412 w 576"/>
                    <a:gd name="T69" fmla="*/ 330 h 364"/>
                    <a:gd name="T70" fmla="*/ 374 w 576"/>
                    <a:gd name="T71" fmla="*/ 284 h 364"/>
                    <a:gd name="T72" fmla="*/ 348 w 576"/>
                    <a:gd name="T73" fmla="*/ 314 h 364"/>
                    <a:gd name="T74" fmla="*/ 310 w 576"/>
                    <a:gd name="T75" fmla="*/ 296 h 364"/>
                    <a:gd name="T76" fmla="*/ 302 w 576"/>
                    <a:gd name="T77" fmla="*/ 332 h 364"/>
                    <a:gd name="T78" fmla="*/ 264 w 576"/>
                    <a:gd name="T79" fmla="*/ 348 h 3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576" h="364">
                      <a:moveTo>
                        <a:pt x="264" y="348"/>
                      </a:moveTo>
                      <a:lnTo>
                        <a:pt x="238" y="360"/>
                      </a:lnTo>
                      <a:lnTo>
                        <a:pt x="214" y="336"/>
                      </a:lnTo>
                      <a:lnTo>
                        <a:pt x="170" y="364"/>
                      </a:lnTo>
                      <a:lnTo>
                        <a:pt x="98" y="354"/>
                      </a:lnTo>
                      <a:lnTo>
                        <a:pt x="98" y="312"/>
                      </a:lnTo>
                      <a:lnTo>
                        <a:pt x="60" y="274"/>
                      </a:lnTo>
                      <a:lnTo>
                        <a:pt x="10" y="264"/>
                      </a:lnTo>
                      <a:lnTo>
                        <a:pt x="0" y="226"/>
                      </a:lnTo>
                      <a:lnTo>
                        <a:pt x="38" y="188"/>
                      </a:lnTo>
                      <a:lnTo>
                        <a:pt x="14" y="124"/>
                      </a:lnTo>
                      <a:lnTo>
                        <a:pt x="28" y="86"/>
                      </a:lnTo>
                      <a:lnTo>
                        <a:pt x="6" y="50"/>
                      </a:lnTo>
                      <a:lnTo>
                        <a:pt x="24" y="20"/>
                      </a:lnTo>
                      <a:lnTo>
                        <a:pt x="88" y="60"/>
                      </a:lnTo>
                      <a:lnTo>
                        <a:pt x="146" y="24"/>
                      </a:lnTo>
                      <a:lnTo>
                        <a:pt x="232" y="54"/>
                      </a:lnTo>
                      <a:lnTo>
                        <a:pt x="258" y="92"/>
                      </a:lnTo>
                      <a:lnTo>
                        <a:pt x="298" y="70"/>
                      </a:lnTo>
                      <a:lnTo>
                        <a:pt x="298" y="30"/>
                      </a:lnTo>
                      <a:lnTo>
                        <a:pt x="344" y="0"/>
                      </a:lnTo>
                      <a:lnTo>
                        <a:pt x="380" y="36"/>
                      </a:lnTo>
                      <a:lnTo>
                        <a:pt x="458" y="18"/>
                      </a:lnTo>
                      <a:lnTo>
                        <a:pt x="452" y="58"/>
                      </a:lnTo>
                      <a:lnTo>
                        <a:pt x="492" y="80"/>
                      </a:lnTo>
                      <a:lnTo>
                        <a:pt x="484" y="122"/>
                      </a:lnTo>
                      <a:lnTo>
                        <a:pt x="516" y="140"/>
                      </a:lnTo>
                      <a:lnTo>
                        <a:pt x="528" y="172"/>
                      </a:lnTo>
                      <a:lnTo>
                        <a:pt x="558" y="196"/>
                      </a:lnTo>
                      <a:lnTo>
                        <a:pt x="558" y="242"/>
                      </a:lnTo>
                      <a:lnTo>
                        <a:pt x="576" y="276"/>
                      </a:lnTo>
                      <a:lnTo>
                        <a:pt x="560" y="300"/>
                      </a:lnTo>
                      <a:lnTo>
                        <a:pt x="502" y="308"/>
                      </a:lnTo>
                      <a:lnTo>
                        <a:pt x="454" y="340"/>
                      </a:lnTo>
                      <a:lnTo>
                        <a:pt x="412" y="330"/>
                      </a:lnTo>
                      <a:lnTo>
                        <a:pt x="374" y="284"/>
                      </a:lnTo>
                      <a:lnTo>
                        <a:pt x="348" y="314"/>
                      </a:lnTo>
                      <a:lnTo>
                        <a:pt x="310" y="296"/>
                      </a:lnTo>
                      <a:lnTo>
                        <a:pt x="302" y="332"/>
                      </a:lnTo>
                      <a:lnTo>
                        <a:pt x="264" y="348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5" name="Freeform 273"/>
                <p:cNvSpPr>
                  <a:spLocks/>
                </p:cNvSpPr>
                <p:nvPr/>
              </p:nvSpPr>
              <p:spPr bwMode="auto">
                <a:xfrm>
                  <a:off x="8016875" y="1965325"/>
                  <a:ext cx="831850" cy="774700"/>
                </a:xfrm>
                <a:custGeom>
                  <a:avLst/>
                  <a:gdLst>
                    <a:gd name="T0" fmla="*/ 152 w 524"/>
                    <a:gd name="T1" fmla="*/ 300 h 488"/>
                    <a:gd name="T2" fmla="*/ 154 w 524"/>
                    <a:gd name="T3" fmla="*/ 232 h 488"/>
                    <a:gd name="T4" fmla="*/ 118 w 524"/>
                    <a:gd name="T5" fmla="*/ 196 h 488"/>
                    <a:gd name="T6" fmla="*/ 82 w 524"/>
                    <a:gd name="T7" fmla="*/ 182 h 488"/>
                    <a:gd name="T8" fmla="*/ 56 w 524"/>
                    <a:gd name="T9" fmla="*/ 90 h 488"/>
                    <a:gd name="T10" fmla="*/ 0 w 524"/>
                    <a:gd name="T11" fmla="*/ 58 h 488"/>
                    <a:gd name="T12" fmla="*/ 30 w 524"/>
                    <a:gd name="T13" fmla="*/ 0 h 488"/>
                    <a:gd name="T14" fmla="*/ 98 w 524"/>
                    <a:gd name="T15" fmla="*/ 18 h 488"/>
                    <a:gd name="T16" fmla="*/ 148 w 524"/>
                    <a:gd name="T17" fmla="*/ 28 h 488"/>
                    <a:gd name="T18" fmla="*/ 230 w 524"/>
                    <a:gd name="T19" fmla="*/ 52 h 488"/>
                    <a:gd name="T20" fmla="*/ 264 w 524"/>
                    <a:gd name="T21" fmla="*/ 86 h 488"/>
                    <a:gd name="T22" fmla="*/ 322 w 524"/>
                    <a:gd name="T23" fmla="*/ 68 h 488"/>
                    <a:gd name="T24" fmla="*/ 330 w 524"/>
                    <a:gd name="T25" fmla="*/ 124 h 488"/>
                    <a:gd name="T26" fmla="*/ 376 w 524"/>
                    <a:gd name="T27" fmla="*/ 158 h 488"/>
                    <a:gd name="T28" fmla="*/ 446 w 524"/>
                    <a:gd name="T29" fmla="*/ 158 h 488"/>
                    <a:gd name="T30" fmla="*/ 462 w 524"/>
                    <a:gd name="T31" fmla="*/ 220 h 488"/>
                    <a:gd name="T32" fmla="*/ 524 w 524"/>
                    <a:gd name="T33" fmla="*/ 232 h 488"/>
                    <a:gd name="T34" fmla="*/ 524 w 524"/>
                    <a:gd name="T35" fmla="*/ 316 h 488"/>
                    <a:gd name="T36" fmla="*/ 484 w 524"/>
                    <a:gd name="T37" fmla="*/ 316 h 488"/>
                    <a:gd name="T38" fmla="*/ 448 w 524"/>
                    <a:gd name="T39" fmla="*/ 352 h 488"/>
                    <a:gd name="T40" fmla="*/ 368 w 524"/>
                    <a:gd name="T41" fmla="*/ 404 h 488"/>
                    <a:gd name="T42" fmla="*/ 368 w 524"/>
                    <a:gd name="T43" fmla="*/ 460 h 488"/>
                    <a:gd name="T44" fmla="*/ 340 w 524"/>
                    <a:gd name="T45" fmla="*/ 488 h 488"/>
                    <a:gd name="T46" fmla="*/ 282 w 524"/>
                    <a:gd name="T47" fmla="*/ 456 h 488"/>
                    <a:gd name="T48" fmla="*/ 280 w 524"/>
                    <a:gd name="T49" fmla="*/ 426 h 488"/>
                    <a:gd name="T50" fmla="*/ 250 w 524"/>
                    <a:gd name="T51" fmla="*/ 400 h 488"/>
                    <a:gd name="T52" fmla="*/ 188 w 524"/>
                    <a:gd name="T53" fmla="*/ 400 h 488"/>
                    <a:gd name="T54" fmla="*/ 162 w 524"/>
                    <a:gd name="T55" fmla="*/ 370 h 488"/>
                    <a:gd name="T56" fmla="*/ 164 w 524"/>
                    <a:gd name="T57" fmla="*/ 324 h 488"/>
                    <a:gd name="T58" fmla="*/ 152 w 524"/>
                    <a:gd name="T59" fmla="*/ 300 h 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524" h="488">
                      <a:moveTo>
                        <a:pt x="152" y="300"/>
                      </a:moveTo>
                      <a:lnTo>
                        <a:pt x="154" y="232"/>
                      </a:lnTo>
                      <a:lnTo>
                        <a:pt x="118" y="196"/>
                      </a:lnTo>
                      <a:lnTo>
                        <a:pt x="82" y="182"/>
                      </a:lnTo>
                      <a:lnTo>
                        <a:pt x="56" y="90"/>
                      </a:lnTo>
                      <a:lnTo>
                        <a:pt x="0" y="58"/>
                      </a:lnTo>
                      <a:lnTo>
                        <a:pt x="30" y="0"/>
                      </a:lnTo>
                      <a:lnTo>
                        <a:pt x="98" y="18"/>
                      </a:lnTo>
                      <a:lnTo>
                        <a:pt x="148" y="28"/>
                      </a:lnTo>
                      <a:lnTo>
                        <a:pt x="230" y="52"/>
                      </a:lnTo>
                      <a:lnTo>
                        <a:pt x="264" y="86"/>
                      </a:lnTo>
                      <a:lnTo>
                        <a:pt x="322" y="68"/>
                      </a:lnTo>
                      <a:lnTo>
                        <a:pt x="330" y="124"/>
                      </a:lnTo>
                      <a:lnTo>
                        <a:pt x="376" y="158"/>
                      </a:lnTo>
                      <a:lnTo>
                        <a:pt x="446" y="158"/>
                      </a:lnTo>
                      <a:lnTo>
                        <a:pt x="462" y="220"/>
                      </a:lnTo>
                      <a:lnTo>
                        <a:pt x="524" y="232"/>
                      </a:lnTo>
                      <a:lnTo>
                        <a:pt x="524" y="316"/>
                      </a:lnTo>
                      <a:lnTo>
                        <a:pt x="484" y="316"/>
                      </a:lnTo>
                      <a:lnTo>
                        <a:pt x="448" y="352"/>
                      </a:lnTo>
                      <a:lnTo>
                        <a:pt x="368" y="404"/>
                      </a:lnTo>
                      <a:lnTo>
                        <a:pt x="368" y="460"/>
                      </a:lnTo>
                      <a:lnTo>
                        <a:pt x="340" y="488"/>
                      </a:lnTo>
                      <a:lnTo>
                        <a:pt x="282" y="456"/>
                      </a:lnTo>
                      <a:lnTo>
                        <a:pt x="280" y="426"/>
                      </a:lnTo>
                      <a:lnTo>
                        <a:pt x="250" y="400"/>
                      </a:lnTo>
                      <a:lnTo>
                        <a:pt x="188" y="400"/>
                      </a:lnTo>
                      <a:lnTo>
                        <a:pt x="162" y="370"/>
                      </a:lnTo>
                      <a:lnTo>
                        <a:pt x="164" y="324"/>
                      </a:lnTo>
                      <a:lnTo>
                        <a:pt x="152" y="30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6" name="Freeform 274"/>
                <p:cNvSpPr>
                  <a:spLocks/>
                </p:cNvSpPr>
                <p:nvPr/>
              </p:nvSpPr>
              <p:spPr bwMode="auto">
                <a:xfrm>
                  <a:off x="5508625" y="1082675"/>
                  <a:ext cx="412750" cy="549275"/>
                </a:xfrm>
                <a:custGeom>
                  <a:avLst/>
                  <a:gdLst>
                    <a:gd name="T0" fmla="*/ 236 w 260"/>
                    <a:gd name="T1" fmla="*/ 136 h 346"/>
                    <a:gd name="T2" fmla="*/ 248 w 260"/>
                    <a:gd name="T3" fmla="*/ 178 h 346"/>
                    <a:gd name="T4" fmla="*/ 244 w 260"/>
                    <a:gd name="T5" fmla="*/ 242 h 346"/>
                    <a:gd name="T6" fmla="*/ 204 w 260"/>
                    <a:gd name="T7" fmla="*/ 262 h 346"/>
                    <a:gd name="T8" fmla="*/ 204 w 260"/>
                    <a:gd name="T9" fmla="*/ 290 h 346"/>
                    <a:gd name="T10" fmla="*/ 168 w 260"/>
                    <a:gd name="T11" fmla="*/ 320 h 346"/>
                    <a:gd name="T12" fmla="*/ 142 w 260"/>
                    <a:gd name="T13" fmla="*/ 320 h 346"/>
                    <a:gd name="T14" fmla="*/ 124 w 260"/>
                    <a:gd name="T15" fmla="*/ 346 h 346"/>
                    <a:gd name="T16" fmla="*/ 76 w 260"/>
                    <a:gd name="T17" fmla="*/ 340 h 346"/>
                    <a:gd name="T18" fmla="*/ 24 w 260"/>
                    <a:gd name="T19" fmla="*/ 342 h 346"/>
                    <a:gd name="T20" fmla="*/ 14 w 260"/>
                    <a:gd name="T21" fmla="*/ 320 h 346"/>
                    <a:gd name="T22" fmla="*/ 18 w 260"/>
                    <a:gd name="T23" fmla="*/ 286 h 346"/>
                    <a:gd name="T24" fmla="*/ 6 w 260"/>
                    <a:gd name="T25" fmla="*/ 268 h 346"/>
                    <a:gd name="T26" fmla="*/ 0 w 260"/>
                    <a:gd name="T27" fmla="*/ 224 h 346"/>
                    <a:gd name="T28" fmla="*/ 22 w 260"/>
                    <a:gd name="T29" fmla="*/ 192 h 346"/>
                    <a:gd name="T30" fmla="*/ 6 w 260"/>
                    <a:gd name="T31" fmla="*/ 164 h 346"/>
                    <a:gd name="T32" fmla="*/ 28 w 260"/>
                    <a:gd name="T33" fmla="*/ 142 h 346"/>
                    <a:gd name="T34" fmla="*/ 40 w 260"/>
                    <a:gd name="T35" fmla="*/ 108 h 346"/>
                    <a:gd name="T36" fmla="*/ 16 w 260"/>
                    <a:gd name="T37" fmla="*/ 98 h 346"/>
                    <a:gd name="T38" fmla="*/ 10 w 260"/>
                    <a:gd name="T39" fmla="*/ 72 h 346"/>
                    <a:gd name="T40" fmla="*/ 32 w 260"/>
                    <a:gd name="T41" fmla="*/ 38 h 346"/>
                    <a:gd name="T42" fmla="*/ 60 w 260"/>
                    <a:gd name="T43" fmla="*/ 18 h 346"/>
                    <a:gd name="T44" fmla="*/ 80 w 260"/>
                    <a:gd name="T45" fmla="*/ 42 h 346"/>
                    <a:gd name="T46" fmla="*/ 114 w 260"/>
                    <a:gd name="T47" fmla="*/ 40 h 346"/>
                    <a:gd name="T48" fmla="*/ 164 w 260"/>
                    <a:gd name="T49" fmla="*/ 56 h 346"/>
                    <a:gd name="T50" fmla="*/ 162 w 260"/>
                    <a:gd name="T51" fmla="*/ 20 h 346"/>
                    <a:gd name="T52" fmla="*/ 204 w 260"/>
                    <a:gd name="T53" fmla="*/ 0 h 346"/>
                    <a:gd name="T54" fmla="*/ 240 w 260"/>
                    <a:gd name="T55" fmla="*/ 36 h 346"/>
                    <a:gd name="T56" fmla="*/ 246 w 260"/>
                    <a:gd name="T57" fmla="*/ 100 h 346"/>
                    <a:gd name="T58" fmla="*/ 260 w 260"/>
                    <a:gd name="T59" fmla="*/ 114 h 346"/>
                    <a:gd name="T60" fmla="*/ 236 w 260"/>
                    <a:gd name="T61" fmla="*/ 136 h 346"/>
                    <a:gd name="T62" fmla="*/ 248 w 260"/>
                    <a:gd name="T63" fmla="*/ 178 h 346"/>
                    <a:gd name="T64" fmla="*/ 236 w 260"/>
                    <a:gd name="T65" fmla="*/ 136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60" h="346">
                      <a:moveTo>
                        <a:pt x="236" y="136"/>
                      </a:moveTo>
                      <a:lnTo>
                        <a:pt x="248" y="178"/>
                      </a:lnTo>
                      <a:lnTo>
                        <a:pt x="244" y="242"/>
                      </a:lnTo>
                      <a:lnTo>
                        <a:pt x="204" y="262"/>
                      </a:lnTo>
                      <a:lnTo>
                        <a:pt x="204" y="290"/>
                      </a:lnTo>
                      <a:lnTo>
                        <a:pt x="168" y="320"/>
                      </a:lnTo>
                      <a:lnTo>
                        <a:pt x="142" y="320"/>
                      </a:lnTo>
                      <a:lnTo>
                        <a:pt x="124" y="346"/>
                      </a:lnTo>
                      <a:lnTo>
                        <a:pt x="76" y="340"/>
                      </a:lnTo>
                      <a:lnTo>
                        <a:pt x="24" y="342"/>
                      </a:lnTo>
                      <a:lnTo>
                        <a:pt x="14" y="320"/>
                      </a:lnTo>
                      <a:lnTo>
                        <a:pt x="18" y="286"/>
                      </a:lnTo>
                      <a:lnTo>
                        <a:pt x="6" y="268"/>
                      </a:lnTo>
                      <a:lnTo>
                        <a:pt x="0" y="224"/>
                      </a:lnTo>
                      <a:lnTo>
                        <a:pt x="22" y="192"/>
                      </a:lnTo>
                      <a:lnTo>
                        <a:pt x="6" y="164"/>
                      </a:lnTo>
                      <a:lnTo>
                        <a:pt x="28" y="142"/>
                      </a:lnTo>
                      <a:lnTo>
                        <a:pt x="40" y="108"/>
                      </a:lnTo>
                      <a:lnTo>
                        <a:pt x="16" y="98"/>
                      </a:lnTo>
                      <a:lnTo>
                        <a:pt x="10" y="72"/>
                      </a:lnTo>
                      <a:lnTo>
                        <a:pt x="32" y="38"/>
                      </a:lnTo>
                      <a:lnTo>
                        <a:pt x="60" y="18"/>
                      </a:lnTo>
                      <a:lnTo>
                        <a:pt x="80" y="42"/>
                      </a:lnTo>
                      <a:lnTo>
                        <a:pt x="114" y="40"/>
                      </a:lnTo>
                      <a:lnTo>
                        <a:pt x="164" y="56"/>
                      </a:lnTo>
                      <a:lnTo>
                        <a:pt x="162" y="20"/>
                      </a:lnTo>
                      <a:lnTo>
                        <a:pt x="204" y="0"/>
                      </a:lnTo>
                      <a:lnTo>
                        <a:pt x="240" y="36"/>
                      </a:lnTo>
                      <a:lnTo>
                        <a:pt x="246" y="100"/>
                      </a:lnTo>
                      <a:lnTo>
                        <a:pt x="260" y="114"/>
                      </a:lnTo>
                      <a:lnTo>
                        <a:pt x="236" y="136"/>
                      </a:lnTo>
                      <a:lnTo>
                        <a:pt x="248" y="178"/>
                      </a:lnTo>
                      <a:lnTo>
                        <a:pt x="236" y="13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7" name="Freeform 275"/>
                <p:cNvSpPr>
                  <a:spLocks/>
                </p:cNvSpPr>
                <p:nvPr/>
              </p:nvSpPr>
              <p:spPr bwMode="auto">
                <a:xfrm>
                  <a:off x="5508625" y="1082675"/>
                  <a:ext cx="412750" cy="549275"/>
                </a:xfrm>
                <a:custGeom>
                  <a:avLst/>
                  <a:gdLst>
                    <a:gd name="T0" fmla="*/ 236 w 260"/>
                    <a:gd name="T1" fmla="*/ 136 h 346"/>
                    <a:gd name="T2" fmla="*/ 248 w 260"/>
                    <a:gd name="T3" fmla="*/ 178 h 346"/>
                    <a:gd name="T4" fmla="*/ 244 w 260"/>
                    <a:gd name="T5" fmla="*/ 242 h 346"/>
                    <a:gd name="T6" fmla="*/ 204 w 260"/>
                    <a:gd name="T7" fmla="*/ 262 h 346"/>
                    <a:gd name="T8" fmla="*/ 204 w 260"/>
                    <a:gd name="T9" fmla="*/ 290 h 346"/>
                    <a:gd name="T10" fmla="*/ 168 w 260"/>
                    <a:gd name="T11" fmla="*/ 320 h 346"/>
                    <a:gd name="T12" fmla="*/ 142 w 260"/>
                    <a:gd name="T13" fmla="*/ 320 h 346"/>
                    <a:gd name="T14" fmla="*/ 124 w 260"/>
                    <a:gd name="T15" fmla="*/ 346 h 346"/>
                    <a:gd name="T16" fmla="*/ 76 w 260"/>
                    <a:gd name="T17" fmla="*/ 340 h 346"/>
                    <a:gd name="T18" fmla="*/ 24 w 260"/>
                    <a:gd name="T19" fmla="*/ 342 h 346"/>
                    <a:gd name="T20" fmla="*/ 14 w 260"/>
                    <a:gd name="T21" fmla="*/ 320 h 346"/>
                    <a:gd name="T22" fmla="*/ 18 w 260"/>
                    <a:gd name="T23" fmla="*/ 286 h 346"/>
                    <a:gd name="T24" fmla="*/ 6 w 260"/>
                    <a:gd name="T25" fmla="*/ 268 h 346"/>
                    <a:gd name="T26" fmla="*/ 0 w 260"/>
                    <a:gd name="T27" fmla="*/ 224 h 346"/>
                    <a:gd name="T28" fmla="*/ 22 w 260"/>
                    <a:gd name="T29" fmla="*/ 192 h 346"/>
                    <a:gd name="T30" fmla="*/ 6 w 260"/>
                    <a:gd name="T31" fmla="*/ 164 h 346"/>
                    <a:gd name="T32" fmla="*/ 28 w 260"/>
                    <a:gd name="T33" fmla="*/ 142 h 346"/>
                    <a:gd name="T34" fmla="*/ 40 w 260"/>
                    <a:gd name="T35" fmla="*/ 108 h 346"/>
                    <a:gd name="T36" fmla="*/ 16 w 260"/>
                    <a:gd name="T37" fmla="*/ 98 h 346"/>
                    <a:gd name="T38" fmla="*/ 10 w 260"/>
                    <a:gd name="T39" fmla="*/ 72 h 346"/>
                    <a:gd name="T40" fmla="*/ 32 w 260"/>
                    <a:gd name="T41" fmla="*/ 38 h 346"/>
                    <a:gd name="T42" fmla="*/ 60 w 260"/>
                    <a:gd name="T43" fmla="*/ 18 h 346"/>
                    <a:gd name="T44" fmla="*/ 80 w 260"/>
                    <a:gd name="T45" fmla="*/ 42 h 346"/>
                    <a:gd name="T46" fmla="*/ 114 w 260"/>
                    <a:gd name="T47" fmla="*/ 40 h 346"/>
                    <a:gd name="T48" fmla="*/ 164 w 260"/>
                    <a:gd name="T49" fmla="*/ 56 h 346"/>
                    <a:gd name="T50" fmla="*/ 162 w 260"/>
                    <a:gd name="T51" fmla="*/ 20 h 346"/>
                    <a:gd name="T52" fmla="*/ 204 w 260"/>
                    <a:gd name="T53" fmla="*/ 0 h 346"/>
                    <a:gd name="T54" fmla="*/ 240 w 260"/>
                    <a:gd name="T55" fmla="*/ 36 h 346"/>
                    <a:gd name="T56" fmla="*/ 246 w 260"/>
                    <a:gd name="T57" fmla="*/ 100 h 346"/>
                    <a:gd name="T58" fmla="*/ 260 w 260"/>
                    <a:gd name="T59" fmla="*/ 114 h 346"/>
                    <a:gd name="T60" fmla="*/ 236 w 260"/>
                    <a:gd name="T61" fmla="*/ 136 h 346"/>
                    <a:gd name="T62" fmla="*/ 248 w 260"/>
                    <a:gd name="T63" fmla="*/ 178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60" h="346">
                      <a:moveTo>
                        <a:pt x="236" y="136"/>
                      </a:moveTo>
                      <a:lnTo>
                        <a:pt x="248" y="178"/>
                      </a:lnTo>
                      <a:lnTo>
                        <a:pt x="244" y="242"/>
                      </a:lnTo>
                      <a:lnTo>
                        <a:pt x="204" y="262"/>
                      </a:lnTo>
                      <a:lnTo>
                        <a:pt x="204" y="290"/>
                      </a:lnTo>
                      <a:lnTo>
                        <a:pt x="168" y="320"/>
                      </a:lnTo>
                      <a:lnTo>
                        <a:pt x="142" y="320"/>
                      </a:lnTo>
                      <a:lnTo>
                        <a:pt x="124" y="346"/>
                      </a:lnTo>
                      <a:lnTo>
                        <a:pt x="76" y="340"/>
                      </a:lnTo>
                      <a:lnTo>
                        <a:pt x="24" y="342"/>
                      </a:lnTo>
                      <a:lnTo>
                        <a:pt x="14" y="320"/>
                      </a:lnTo>
                      <a:lnTo>
                        <a:pt x="18" y="286"/>
                      </a:lnTo>
                      <a:lnTo>
                        <a:pt x="6" y="268"/>
                      </a:lnTo>
                      <a:lnTo>
                        <a:pt x="0" y="224"/>
                      </a:lnTo>
                      <a:lnTo>
                        <a:pt x="22" y="192"/>
                      </a:lnTo>
                      <a:lnTo>
                        <a:pt x="6" y="164"/>
                      </a:lnTo>
                      <a:lnTo>
                        <a:pt x="28" y="142"/>
                      </a:lnTo>
                      <a:lnTo>
                        <a:pt x="40" y="108"/>
                      </a:lnTo>
                      <a:lnTo>
                        <a:pt x="16" y="98"/>
                      </a:lnTo>
                      <a:lnTo>
                        <a:pt x="10" y="72"/>
                      </a:lnTo>
                      <a:lnTo>
                        <a:pt x="32" y="38"/>
                      </a:lnTo>
                      <a:lnTo>
                        <a:pt x="60" y="18"/>
                      </a:lnTo>
                      <a:lnTo>
                        <a:pt x="80" y="42"/>
                      </a:lnTo>
                      <a:lnTo>
                        <a:pt x="114" y="40"/>
                      </a:lnTo>
                      <a:lnTo>
                        <a:pt x="164" y="56"/>
                      </a:lnTo>
                      <a:lnTo>
                        <a:pt x="162" y="20"/>
                      </a:lnTo>
                      <a:lnTo>
                        <a:pt x="204" y="0"/>
                      </a:lnTo>
                      <a:lnTo>
                        <a:pt x="240" y="36"/>
                      </a:lnTo>
                      <a:lnTo>
                        <a:pt x="246" y="100"/>
                      </a:lnTo>
                      <a:lnTo>
                        <a:pt x="260" y="114"/>
                      </a:lnTo>
                      <a:lnTo>
                        <a:pt x="236" y="136"/>
                      </a:lnTo>
                      <a:lnTo>
                        <a:pt x="248" y="178"/>
                      </a:lnTo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8" name="Freeform 276"/>
                <p:cNvSpPr>
                  <a:spLocks/>
                </p:cNvSpPr>
                <p:nvPr/>
              </p:nvSpPr>
              <p:spPr bwMode="auto">
                <a:xfrm>
                  <a:off x="6083300" y="3003550"/>
                  <a:ext cx="955675" cy="692150"/>
                </a:xfrm>
                <a:custGeom>
                  <a:avLst/>
                  <a:gdLst>
                    <a:gd name="T0" fmla="*/ 528 w 602"/>
                    <a:gd name="T1" fmla="*/ 384 h 436"/>
                    <a:gd name="T2" fmla="*/ 474 w 602"/>
                    <a:gd name="T3" fmla="*/ 386 h 436"/>
                    <a:gd name="T4" fmla="*/ 474 w 602"/>
                    <a:gd name="T5" fmla="*/ 356 h 436"/>
                    <a:gd name="T6" fmla="*/ 420 w 602"/>
                    <a:gd name="T7" fmla="*/ 390 h 436"/>
                    <a:gd name="T8" fmla="*/ 420 w 602"/>
                    <a:gd name="T9" fmla="*/ 436 h 436"/>
                    <a:gd name="T10" fmla="*/ 358 w 602"/>
                    <a:gd name="T11" fmla="*/ 414 h 436"/>
                    <a:gd name="T12" fmla="*/ 328 w 602"/>
                    <a:gd name="T13" fmla="*/ 398 h 436"/>
                    <a:gd name="T14" fmla="*/ 328 w 602"/>
                    <a:gd name="T15" fmla="*/ 358 h 436"/>
                    <a:gd name="T16" fmla="*/ 286 w 602"/>
                    <a:gd name="T17" fmla="*/ 338 h 436"/>
                    <a:gd name="T18" fmla="*/ 254 w 602"/>
                    <a:gd name="T19" fmla="*/ 330 h 436"/>
                    <a:gd name="T20" fmla="*/ 222 w 602"/>
                    <a:gd name="T21" fmla="*/ 296 h 436"/>
                    <a:gd name="T22" fmla="*/ 166 w 602"/>
                    <a:gd name="T23" fmla="*/ 260 h 436"/>
                    <a:gd name="T24" fmla="*/ 88 w 602"/>
                    <a:gd name="T25" fmla="*/ 262 h 436"/>
                    <a:gd name="T26" fmla="*/ 16 w 602"/>
                    <a:gd name="T27" fmla="*/ 206 h 436"/>
                    <a:gd name="T28" fmla="*/ 0 w 602"/>
                    <a:gd name="T29" fmla="*/ 140 h 436"/>
                    <a:gd name="T30" fmla="*/ 30 w 602"/>
                    <a:gd name="T31" fmla="*/ 110 h 436"/>
                    <a:gd name="T32" fmla="*/ 34 w 602"/>
                    <a:gd name="T33" fmla="*/ 50 h 436"/>
                    <a:gd name="T34" fmla="*/ 80 w 602"/>
                    <a:gd name="T35" fmla="*/ 84 h 436"/>
                    <a:gd name="T36" fmla="*/ 122 w 602"/>
                    <a:gd name="T37" fmla="*/ 72 h 436"/>
                    <a:gd name="T38" fmla="*/ 160 w 602"/>
                    <a:gd name="T39" fmla="*/ 28 h 436"/>
                    <a:gd name="T40" fmla="*/ 188 w 602"/>
                    <a:gd name="T41" fmla="*/ 30 h 436"/>
                    <a:gd name="T42" fmla="*/ 224 w 602"/>
                    <a:gd name="T43" fmla="*/ 8 h 436"/>
                    <a:gd name="T44" fmla="*/ 266 w 602"/>
                    <a:gd name="T45" fmla="*/ 28 h 436"/>
                    <a:gd name="T46" fmla="*/ 296 w 602"/>
                    <a:gd name="T47" fmla="*/ 28 h 436"/>
                    <a:gd name="T48" fmla="*/ 320 w 602"/>
                    <a:gd name="T49" fmla="*/ 0 h 436"/>
                    <a:gd name="T50" fmla="*/ 344 w 602"/>
                    <a:gd name="T51" fmla="*/ 10 h 436"/>
                    <a:gd name="T52" fmla="*/ 384 w 602"/>
                    <a:gd name="T53" fmla="*/ 6 h 436"/>
                    <a:gd name="T54" fmla="*/ 434 w 602"/>
                    <a:gd name="T55" fmla="*/ 36 h 436"/>
                    <a:gd name="T56" fmla="*/ 466 w 602"/>
                    <a:gd name="T57" fmla="*/ 14 h 436"/>
                    <a:gd name="T58" fmla="*/ 502 w 602"/>
                    <a:gd name="T59" fmla="*/ 28 h 436"/>
                    <a:gd name="T60" fmla="*/ 532 w 602"/>
                    <a:gd name="T61" fmla="*/ 22 h 436"/>
                    <a:gd name="T62" fmla="*/ 532 w 602"/>
                    <a:gd name="T63" fmla="*/ 64 h 436"/>
                    <a:gd name="T64" fmla="*/ 526 w 602"/>
                    <a:gd name="T65" fmla="*/ 102 h 436"/>
                    <a:gd name="T66" fmla="*/ 552 w 602"/>
                    <a:gd name="T67" fmla="*/ 118 h 436"/>
                    <a:gd name="T68" fmla="*/ 554 w 602"/>
                    <a:gd name="T69" fmla="*/ 158 h 436"/>
                    <a:gd name="T70" fmla="*/ 594 w 602"/>
                    <a:gd name="T71" fmla="*/ 172 h 436"/>
                    <a:gd name="T72" fmla="*/ 602 w 602"/>
                    <a:gd name="T73" fmla="*/ 242 h 436"/>
                    <a:gd name="T74" fmla="*/ 594 w 602"/>
                    <a:gd name="T75" fmla="*/ 332 h 436"/>
                    <a:gd name="T76" fmla="*/ 552 w 602"/>
                    <a:gd name="T77" fmla="*/ 326 h 436"/>
                    <a:gd name="T78" fmla="*/ 526 w 602"/>
                    <a:gd name="T79" fmla="*/ 334 h 436"/>
                    <a:gd name="T80" fmla="*/ 544 w 602"/>
                    <a:gd name="T81" fmla="*/ 364 h 436"/>
                    <a:gd name="T82" fmla="*/ 528 w 602"/>
                    <a:gd name="T83" fmla="*/ 384 h 4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602" h="436">
                      <a:moveTo>
                        <a:pt x="528" y="384"/>
                      </a:moveTo>
                      <a:lnTo>
                        <a:pt x="474" y="386"/>
                      </a:lnTo>
                      <a:lnTo>
                        <a:pt x="474" y="356"/>
                      </a:lnTo>
                      <a:lnTo>
                        <a:pt x="420" y="390"/>
                      </a:lnTo>
                      <a:lnTo>
                        <a:pt x="420" y="436"/>
                      </a:lnTo>
                      <a:lnTo>
                        <a:pt x="358" y="414"/>
                      </a:lnTo>
                      <a:lnTo>
                        <a:pt x="328" y="398"/>
                      </a:lnTo>
                      <a:lnTo>
                        <a:pt x="328" y="358"/>
                      </a:lnTo>
                      <a:lnTo>
                        <a:pt x="286" y="338"/>
                      </a:lnTo>
                      <a:lnTo>
                        <a:pt x="254" y="330"/>
                      </a:lnTo>
                      <a:lnTo>
                        <a:pt x="222" y="296"/>
                      </a:lnTo>
                      <a:lnTo>
                        <a:pt x="166" y="260"/>
                      </a:lnTo>
                      <a:lnTo>
                        <a:pt x="88" y="262"/>
                      </a:lnTo>
                      <a:lnTo>
                        <a:pt x="16" y="206"/>
                      </a:lnTo>
                      <a:lnTo>
                        <a:pt x="0" y="140"/>
                      </a:lnTo>
                      <a:lnTo>
                        <a:pt x="30" y="110"/>
                      </a:lnTo>
                      <a:lnTo>
                        <a:pt x="34" y="50"/>
                      </a:lnTo>
                      <a:lnTo>
                        <a:pt x="80" y="84"/>
                      </a:lnTo>
                      <a:lnTo>
                        <a:pt x="122" y="72"/>
                      </a:lnTo>
                      <a:lnTo>
                        <a:pt x="160" y="28"/>
                      </a:lnTo>
                      <a:lnTo>
                        <a:pt x="188" y="30"/>
                      </a:lnTo>
                      <a:lnTo>
                        <a:pt x="224" y="8"/>
                      </a:lnTo>
                      <a:lnTo>
                        <a:pt x="266" y="28"/>
                      </a:lnTo>
                      <a:lnTo>
                        <a:pt x="296" y="28"/>
                      </a:lnTo>
                      <a:lnTo>
                        <a:pt x="320" y="0"/>
                      </a:lnTo>
                      <a:lnTo>
                        <a:pt x="344" y="10"/>
                      </a:lnTo>
                      <a:lnTo>
                        <a:pt x="384" y="6"/>
                      </a:lnTo>
                      <a:lnTo>
                        <a:pt x="434" y="36"/>
                      </a:lnTo>
                      <a:lnTo>
                        <a:pt x="466" y="14"/>
                      </a:lnTo>
                      <a:lnTo>
                        <a:pt x="502" y="28"/>
                      </a:lnTo>
                      <a:lnTo>
                        <a:pt x="532" y="22"/>
                      </a:lnTo>
                      <a:lnTo>
                        <a:pt x="532" y="64"/>
                      </a:lnTo>
                      <a:lnTo>
                        <a:pt x="526" y="102"/>
                      </a:lnTo>
                      <a:lnTo>
                        <a:pt x="552" y="118"/>
                      </a:lnTo>
                      <a:lnTo>
                        <a:pt x="554" y="158"/>
                      </a:lnTo>
                      <a:lnTo>
                        <a:pt x="594" y="172"/>
                      </a:lnTo>
                      <a:lnTo>
                        <a:pt x="602" y="242"/>
                      </a:lnTo>
                      <a:lnTo>
                        <a:pt x="594" y="332"/>
                      </a:lnTo>
                      <a:lnTo>
                        <a:pt x="552" y="326"/>
                      </a:lnTo>
                      <a:lnTo>
                        <a:pt x="526" y="334"/>
                      </a:lnTo>
                      <a:lnTo>
                        <a:pt x="544" y="364"/>
                      </a:lnTo>
                      <a:lnTo>
                        <a:pt x="528" y="384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9" name="Freeform 277"/>
                <p:cNvSpPr>
                  <a:spLocks/>
                </p:cNvSpPr>
                <p:nvPr/>
              </p:nvSpPr>
              <p:spPr bwMode="auto">
                <a:xfrm>
                  <a:off x="2403475" y="1568450"/>
                  <a:ext cx="914400" cy="904875"/>
                </a:xfrm>
                <a:custGeom>
                  <a:avLst/>
                  <a:gdLst>
                    <a:gd name="T0" fmla="*/ 284 w 576"/>
                    <a:gd name="T1" fmla="*/ 570 h 570"/>
                    <a:gd name="T2" fmla="*/ 250 w 576"/>
                    <a:gd name="T3" fmla="*/ 536 h 570"/>
                    <a:gd name="T4" fmla="*/ 264 w 576"/>
                    <a:gd name="T5" fmla="*/ 486 h 570"/>
                    <a:gd name="T6" fmla="*/ 244 w 576"/>
                    <a:gd name="T7" fmla="*/ 448 h 570"/>
                    <a:gd name="T8" fmla="*/ 282 w 576"/>
                    <a:gd name="T9" fmla="*/ 412 h 570"/>
                    <a:gd name="T10" fmla="*/ 244 w 576"/>
                    <a:gd name="T11" fmla="*/ 374 h 570"/>
                    <a:gd name="T12" fmla="*/ 158 w 576"/>
                    <a:gd name="T13" fmla="*/ 382 h 570"/>
                    <a:gd name="T14" fmla="*/ 158 w 576"/>
                    <a:gd name="T15" fmla="*/ 346 h 570"/>
                    <a:gd name="T16" fmla="*/ 118 w 576"/>
                    <a:gd name="T17" fmla="*/ 330 h 570"/>
                    <a:gd name="T18" fmla="*/ 38 w 576"/>
                    <a:gd name="T19" fmla="*/ 330 h 570"/>
                    <a:gd name="T20" fmla="*/ 0 w 576"/>
                    <a:gd name="T21" fmla="*/ 292 h 570"/>
                    <a:gd name="T22" fmla="*/ 76 w 576"/>
                    <a:gd name="T23" fmla="*/ 250 h 570"/>
                    <a:gd name="T24" fmla="*/ 74 w 576"/>
                    <a:gd name="T25" fmla="*/ 192 h 570"/>
                    <a:gd name="T26" fmla="*/ 100 w 576"/>
                    <a:gd name="T27" fmla="*/ 166 h 570"/>
                    <a:gd name="T28" fmla="*/ 178 w 576"/>
                    <a:gd name="T29" fmla="*/ 152 h 570"/>
                    <a:gd name="T30" fmla="*/ 242 w 576"/>
                    <a:gd name="T31" fmla="*/ 162 h 570"/>
                    <a:gd name="T32" fmla="*/ 268 w 576"/>
                    <a:gd name="T33" fmla="*/ 114 h 570"/>
                    <a:gd name="T34" fmla="*/ 268 w 576"/>
                    <a:gd name="T35" fmla="*/ 78 h 570"/>
                    <a:gd name="T36" fmla="*/ 290 w 576"/>
                    <a:gd name="T37" fmla="*/ 40 h 570"/>
                    <a:gd name="T38" fmla="*/ 316 w 576"/>
                    <a:gd name="T39" fmla="*/ 40 h 570"/>
                    <a:gd name="T40" fmla="*/ 330 w 576"/>
                    <a:gd name="T41" fmla="*/ 78 h 570"/>
                    <a:gd name="T42" fmla="*/ 362 w 576"/>
                    <a:gd name="T43" fmla="*/ 68 h 570"/>
                    <a:gd name="T44" fmla="*/ 362 w 576"/>
                    <a:gd name="T45" fmla="*/ 20 h 570"/>
                    <a:gd name="T46" fmla="*/ 384 w 576"/>
                    <a:gd name="T47" fmla="*/ 0 h 570"/>
                    <a:gd name="T48" fmla="*/ 406 w 576"/>
                    <a:gd name="T49" fmla="*/ 20 h 570"/>
                    <a:gd name="T50" fmla="*/ 428 w 576"/>
                    <a:gd name="T51" fmla="*/ 68 h 570"/>
                    <a:gd name="T52" fmla="*/ 470 w 576"/>
                    <a:gd name="T53" fmla="*/ 72 h 570"/>
                    <a:gd name="T54" fmla="*/ 486 w 576"/>
                    <a:gd name="T55" fmla="*/ 106 h 570"/>
                    <a:gd name="T56" fmla="*/ 528 w 576"/>
                    <a:gd name="T57" fmla="*/ 138 h 570"/>
                    <a:gd name="T58" fmla="*/ 532 w 576"/>
                    <a:gd name="T59" fmla="*/ 174 h 570"/>
                    <a:gd name="T60" fmla="*/ 572 w 576"/>
                    <a:gd name="T61" fmla="*/ 208 h 570"/>
                    <a:gd name="T62" fmla="*/ 562 w 576"/>
                    <a:gd name="T63" fmla="*/ 242 h 570"/>
                    <a:gd name="T64" fmla="*/ 576 w 576"/>
                    <a:gd name="T65" fmla="*/ 286 h 570"/>
                    <a:gd name="T66" fmla="*/ 548 w 576"/>
                    <a:gd name="T67" fmla="*/ 320 h 570"/>
                    <a:gd name="T68" fmla="*/ 562 w 576"/>
                    <a:gd name="T69" fmla="*/ 354 h 570"/>
                    <a:gd name="T70" fmla="*/ 510 w 576"/>
                    <a:gd name="T71" fmla="*/ 344 h 570"/>
                    <a:gd name="T72" fmla="*/ 452 w 576"/>
                    <a:gd name="T73" fmla="*/ 368 h 570"/>
                    <a:gd name="T74" fmla="*/ 464 w 576"/>
                    <a:gd name="T75" fmla="*/ 408 h 570"/>
                    <a:gd name="T76" fmla="*/ 448 w 576"/>
                    <a:gd name="T77" fmla="*/ 466 h 570"/>
                    <a:gd name="T78" fmla="*/ 396 w 576"/>
                    <a:gd name="T79" fmla="*/ 522 h 570"/>
                    <a:gd name="T80" fmla="*/ 372 w 576"/>
                    <a:gd name="T81" fmla="*/ 496 h 570"/>
                    <a:gd name="T82" fmla="*/ 328 w 576"/>
                    <a:gd name="T83" fmla="*/ 540 h 570"/>
                    <a:gd name="T84" fmla="*/ 284 w 576"/>
                    <a:gd name="T85" fmla="*/ 570 h 5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576" h="570">
                      <a:moveTo>
                        <a:pt x="284" y="570"/>
                      </a:moveTo>
                      <a:lnTo>
                        <a:pt x="250" y="536"/>
                      </a:lnTo>
                      <a:lnTo>
                        <a:pt x="264" y="486"/>
                      </a:lnTo>
                      <a:lnTo>
                        <a:pt x="244" y="448"/>
                      </a:lnTo>
                      <a:lnTo>
                        <a:pt x="282" y="412"/>
                      </a:lnTo>
                      <a:lnTo>
                        <a:pt x="244" y="374"/>
                      </a:lnTo>
                      <a:lnTo>
                        <a:pt x="158" y="382"/>
                      </a:lnTo>
                      <a:lnTo>
                        <a:pt x="158" y="346"/>
                      </a:lnTo>
                      <a:lnTo>
                        <a:pt x="118" y="330"/>
                      </a:lnTo>
                      <a:lnTo>
                        <a:pt x="38" y="330"/>
                      </a:lnTo>
                      <a:lnTo>
                        <a:pt x="0" y="292"/>
                      </a:lnTo>
                      <a:lnTo>
                        <a:pt x="76" y="250"/>
                      </a:lnTo>
                      <a:lnTo>
                        <a:pt x="74" y="192"/>
                      </a:lnTo>
                      <a:lnTo>
                        <a:pt x="100" y="166"/>
                      </a:lnTo>
                      <a:lnTo>
                        <a:pt x="178" y="152"/>
                      </a:lnTo>
                      <a:lnTo>
                        <a:pt x="242" y="162"/>
                      </a:lnTo>
                      <a:lnTo>
                        <a:pt x="268" y="114"/>
                      </a:lnTo>
                      <a:lnTo>
                        <a:pt x="268" y="78"/>
                      </a:lnTo>
                      <a:lnTo>
                        <a:pt x="290" y="40"/>
                      </a:lnTo>
                      <a:lnTo>
                        <a:pt x="316" y="40"/>
                      </a:lnTo>
                      <a:lnTo>
                        <a:pt x="330" y="78"/>
                      </a:lnTo>
                      <a:lnTo>
                        <a:pt x="362" y="68"/>
                      </a:lnTo>
                      <a:lnTo>
                        <a:pt x="362" y="20"/>
                      </a:lnTo>
                      <a:lnTo>
                        <a:pt x="384" y="0"/>
                      </a:lnTo>
                      <a:lnTo>
                        <a:pt x="406" y="20"/>
                      </a:lnTo>
                      <a:lnTo>
                        <a:pt x="428" y="68"/>
                      </a:lnTo>
                      <a:lnTo>
                        <a:pt x="470" y="72"/>
                      </a:lnTo>
                      <a:lnTo>
                        <a:pt x="486" y="106"/>
                      </a:lnTo>
                      <a:lnTo>
                        <a:pt x="528" y="138"/>
                      </a:lnTo>
                      <a:lnTo>
                        <a:pt x="532" y="174"/>
                      </a:lnTo>
                      <a:lnTo>
                        <a:pt x="572" y="208"/>
                      </a:lnTo>
                      <a:lnTo>
                        <a:pt x="562" y="242"/>
                      </a:lnTo>
                      <a:lnTo>
                        <a:pt x="576" y="286"/>
                      </a:lnTo>
                      <a:lnTo>
                        <a:pt x="548" y="320"/>
                      </a:lnTo>
                      <a:lnTo>
                        <a:pt x="562" y="354"/>
                      </a:lnTo>
                      <a:lnTo>
                        <a:pt x="510" y="344"/>
                      </a:lnTo>
                      <a:lnTo>
                        <a:pt x="452" y="368"/>
                      </a:lnTo>
                      <a:lnTo>
                        <a:pt x="464" y="408"/>
                      </a:lnTo>
                      <a:lnTo>
                        <a:pt x="448" y="466"/>
                      </a:lnTo>
                      <a:lnTo>
                        <a:pt x="396" y="522"/>
                      </a:lnTo>
                      <a:lnTo>
                        <a:pt x="372" y="496"/>
                      </a:lnTo>
                      <a:lnTo>
                        <a:pt x="328" y="540"/>
                      </a:lnTo>
                      <a:lnTo>
                        <a:pt x="284" y="57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0" name="Freeform 278"/>
                <p:cNvSpPr>
                  <a:spLocks/>
                </p:cNvSpPr>
                <p:nvPr/>
              </p:nvSpPr>
              <p:spPr bwMode="auto">
                <a:xfrm>
                  <a:off x="1203325" y="2203450"/>
                  <a:ext cx="1000125" cy="977900"/>
                </a:xfrm>
                <a:custGeom>
                  <a:avLst/>
                  <a:gdLst>
                    <a:gd name="T0" fmla="*/ 610 w 630"/>
                    <a:gd name="T1" fmla="*/ 548 h 616"/>
                    <a:gd name="T2" fmla="*/ 548 w 630"/>
                    <a:gd name="T3" fmla="*/ 574 h 616"/>
                    <a:gd name="T4" fmla="*/ 506 w 630"/>
                    <a:gd name="T5" fmla="*/ 616 h 616"/>
                    <a:gd name="T6" fmla="*/ 466 w 630"/>
                    <a:gd name="T7" fmla="*/ 580 h 616"/>
                    <a:gd name="T8" fmla="*/ 430 w 630"/>
                    <a:gd name="T9" fmla="*/ 612 h 616"/>
                    <a:gd name="T10" fmla="*/ 372 w 630"/>
                    <a:gd name="T11" fmla="*/ 608 h 616"/>
                    <a:gd name="T12" fmla="*/ 372 w 630"/>
                    <a:gd name="T13" fmla="*/ 568 h 616"/>
                    <a:gd name="T14" fmla="*/ 332 w 630"/>
                    <a:gd name="T15" fmla="*/ 548 h 616"/>
                    <a:gd name="T16" fmla="*/ 334 w 630"/>
                    <a:gd name="T17" fmla="*/ 500 h 616"/>
                    <a:gd name="T18" fmla="*/ 212 w 630"/>
                    <a:gd name="T19" fmla="*/ 418 h 616"/>
                    <a:gd name="T20" fmla="*/ 136 w 630"/>
                    <a:gd name="T21" fmla="*/ 378 h 616"/>
                    <a:gd name="T22" fmla="*/ 104 w 630"/>
                    <a:gd name="T23" fmla="*/ 320 h 616"/>
                    <a:gd name="T24" fmla="*/ 70 w 630"/>
                    <a:gd name="T25" fmla="*/ 282 h 616"/>
                    <a:gd name="T26" fmla="*/ 86 w 630"/>
                    <a:gd name="T27" fmla="*/ 216 h 616"/>
                    <a:gd name="T28" fmla="*/ 36 w 630"/>
                    <a:gd name="T29" fmla="*/ 140 h 616"/>
                    <a:gd name="T30" fmla="*/ 0 w 630"/>
                    <a:gd name="T31" fmla="*/ 104 h 616"/>
                    <a:gd name="T32" fmla="*/ 26 w 630"/>
                    <a:gd name="T33" fmla="*/ 54 h 616"/>
                    <a:gd name="T34" fmla="*/ 4 w 630"/>
                    <a:gd name="T35" fmla="*/ 0 h 616"/>
                    <a:gd name="T36" fmla="*/ 72 w 630"/>
                    <a:gd name="T37" fmla="*/ 0 h 616"/>
                    <a:gd name="T38" fmla="*/ 90 w 630"/>
                    <a:gd name="T39" fmla="*/ 18 h 616"/>
                    <a:gd name="T40" fmla="*/ 90 w 630"/>
                    <a:gd name="T41" fmla="*/ 66 h 616"/>
                    <a:gd name="T42" fmla="*/ 128 w 630"/>
                    <a:gd name="T43" fmla="*/ 66 h 616"/>
                    <a:gd name="T44" fmla="*/ 148 w 630"/>
                    <a:gd name="T45" fmla="*/ 86 h 616"/>
                    <a:gd name="T46" fmla="*/ 136 w 630"/>
                    <a:gd name="T47" fmla="*/ 120 h 616"/>
                    <a:gd name="T48" fmla="*/ 158 w 630"/>
                    <a:gd name="T49" fmla="*/ 142 h 616"/>
                    <a:gd name="T50" fmla="*/ 158 w 630"/>
                    <a:gd name="T51" fmla="*/ 196 h 616"/>
                    <a:gd name="T52" fmla="*/ 190 w 630"/>
                    <a:gd name="T53" fmla="*/ 228 h 616"/>
                    <a:gd name="T54" fmla="*/ 206 w 630"/>
                    <a:gd name="T55" fmla="*/ 150 h 616"/>
                    <a:gd name="T56" fmla="*/ 206 w 630"/>
                    <a:gd name="T57" fmla="*/ 150 h 616"/>
                    <a:gd name="T58" fmla="*/ 204 w 630"/>
                    <a:gd name="T59" fmla="*/ 146 h 616"/>
                    <a:gd name="T60" fmla="*/ 202 w 630"/>
                    <a:gd name="T61" fmla="*/ 136 h 616"/>
                    <a:gd name="T62" fmla="*/ 200 w 630"/>
                    <a:gd name="T63" fmla="*/ 124 h 616"/>
                    <a:gd name="T64" fmla="*/ 202 w 630"/>
                    <a:gd name="T65" fmla="*/ 118 h 616"/>
                    <a:gd name="T66" fmla="*/ 206 w 630"/>
                    <a:gd name="T67" fmla="*/ 114 h 616"/>
                    <a:gd name="T68" fmla="*/ 206 w 630"/>
                    <a:gd name="T69" fmla="*/ 114 h 616"/>
                    <a:gd name="T70" fmla="*/ 248 w 630"/>
                    <a:gd name="T71" fmla="*/ 70 h 616"/>
                    <a:gd name="T72" fmla="*/ 276 w 630"/>
                    <a:gd name="T73" fmla="*/ 82 h 616"/>
                    <a:gd name="T74" fmla="*/ 322 w 630"/>
                    <a:gd name="T75" fmla="*/ 94 h 616"/>
                    <a:gd name="T76" fmla="*/ 330 w 630"/>
                    <a:gd name="T77" fmla="*/ 126 h 616"/>
                    <a:gd name="T78" fmla="*/ 356 w 630"/>
                    <a:gd name="T79" fmla="*/ 156 h 616"/>
                    <a:gd name="T80" fmla="*/ 346 w 630"/>
                    <a:gd name="T81" fmla="*/ 204 h 616"/>
                    <a:gd name="T82" fmla="*/ 368 w 630"/>
                    <a:gd name="T83" fmla="*/ 228 h 616"/>
                    <a:gd name="T84" fmla="*/ 338 w 630"/>
                    <a:gd name="T85" fmla="*/ 292 h 616"/>
                    <a:gd name="T86" fmla="*/ 382 w 630"/>
                    <a:gd name="T87" fmla="*/ 312 h 616"/>
                    <a:gd name="T88" fmla="*/ 416 w 630"/>
                    <a:gd name="T89" fmla="*/ 356 h 616"/>
                    <a:gd name="T90" fmla="*/ 446 w 630"/>
                    <a:gd name="T91" fmla="*/ 396 h 616"/>
                    <a:gd name="T92" fmla="*/ 484 w 630"/>
                    <a:gd name="T93" fmla="*/ 374 h 616"/>
                    <a:gd name="T94" fmla="*/ 510 w 630"/>
                    <a:gd name="T95" fmla="*/ 392 h 616"/>
                    <a:gd name="T96" fmla="*/ 550 w 630"/>
                    <a:gd name="T97" fmla="*/ 368 h 616"/>
                    <a:gd name="T98" fmla="*/ 592 w 630"/>
                    <a:gd name="T99" fmla="*/ 390 h 616"/>
                    <a:gd name="T100" fmla="*/ 622 w 630"/>
                    <a:gd name="T101" fmla="*/ 422 h 616"/>
                    <a:gd name="T102" fmla="*/ 590 w 630"/>
                    <a:gd name="T103" fmla="*/ 458 h 616"/>
                    <a:gd name="T104" fmla="*/ 596 w 630"/>
                    <a:gd name="T105" fmla="*/ 496 h 616"/>
                    <a:gd name="T106" fmla="*/ 630 w 630"/>
                    <a:gd name="T107" fmla="*/ 518 h 616"/>
                    <a:gd name="T108" fmla="*/ 610 w 630"/>
                    <a:gd name="T109" fmla="*/ 548 h 6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30" h="616">
                      <a:moveTo>
                        <a:pt x="610" y="548"/>
                      </a:moveTo>
                      <a:lnTo>
                        <a:pt x="548" y="574"/>
                      </a:lnTo>
                      <a:lnTo>
                        <a:pt x="506" y="616"/>
                      </a:lnTo>
                      <a:lnTo>
                        <a:pt x="466" y="580"/>
                      </a:lnTo>
                      <a:lnTo>
                        <a:pt x="430" y="612"/>
                      </a:lnTo>
                      <a:lnTo>
                        <a:pt x="372" y="608"/>
                      </a:lnTo>
                      <a:lnTo>
                        <a:pt x="372" y="568"/>
                      </a:lnTo>
                      <a:lnTo>
                        <a:pt x="332" y="548"/>
                      </a:lnTo>
                      <a:lnTo>
                        <a:pt x="334" y="500"/>
                      </a:lnTo>
                      <a:lnTo>
                        <a:pt x="212" y="418"/>
                      </a:lnTo>
                      <a:lnTo>
                        <a:pt x="136" y="378"/>
                      </a:lnTo>
                      <a:lnTo>
                        <a:pt x="104" y="320"/>
                      </a:lnTo>
                      <a:lnTo>
                        <a:pt x="70" y="282"/>
                      </a:lnTo>
                      <a:lnTo>
                        <a:pt x="86" y="216"/>
                      </a:lnTo>
                      <a:lnTo>
                        <a:pt x="36" y="140"/>
                      </a:lnTo>
                      <a:lnTo>
                        <a:pt x="0" y="104"/>
                      </a:lnTo>
                      <a:lnTo>
                        <a:pt x="26" y="54"/>
                      </a:lnTo>
                      <a:lnTo>
                        <a:pt x="4" y="0"/>
                      </a:lnTo>
                      <a:lnTo>
                        <a:pt x="72" y="0"/>
                      </a:lnTo>
                      <a:lnTo>
                        <a:pt x="90" y="18"/>
                      </a:lnTo>
                      <a:lnTo>
                        <a:pt x="90" y="66"/>
                      </a:lnTo>
                      <a:lnTo>
                        <a:pt x="128" y="66"/>
                      </a:lnTo>
                      <a:lnTo>
                        <a:pt x="148" y="86"/>
                      </a:lnTo>
                      <a:lnTo>
                        <a:pt x="136" y="120"/>
                      </a:lnTo>
                      <a:lnTo>
                        <a:pt x="158" y="142"/>
                      </a:lnTo>
                      <a:lnTo>
                        <a:pt x="158" y="196"/>
                      </a:lnTo>
                      <a:lnTo>
                        <a:pt x="190" y="228"/>
                      </a:lnTo>
                      <a:lnTo>
                        <a:pt x="206" y="150"/>
                      </a:lnTo>
                      <a:lnTo>
                        <a:pt x="206" y="150"/>
                      </a:lnTo>
                      <a:lnTo>
                        <a:pt x="204" y="146"/>
                      </a:lnTo>
                      <a:lnTo>
                        <a:pt x="202" y="136"/>
                      </a:lnTo>
                      <a:lnTo>
                        <a:pt x="200" y="124"/>
                      </a:lnTo>
                      <a:lnTo>
                        <a:pt x="202" y="118"/>
                      </a:lnTo>
                      <a:lnTo>
                        <a:pt x="206" y="114"/>
                      </a:lnTo>
                      <a:lnTo>
                        <a:pt x="206" y="114"/>
                      </a:lnTo>
                      <a:lnTo>
                        <a:pt x="248" y="70"/>
                      </a:lnTo>
                      <a:lnTo>
                        <a:pt x="276" y="82"/>
                      </a:lnTo>
                      <a:lnTo>
                        <a:pt x="322" y="94"/>
                      </a:lnTo>
                      <a:lnTo>
                        <a:pt x="330" y="126"/>
                      </a:lnTo>
                      <a:lnTo>
                        <a:pt x="356" y="156"/>
                      </a:lnTo>
                      <a:lnTo>
                        <a:pt x="346" y="204"/>
                      </a:lnTo>
                      <a:lnTo>
                        <a:pt x="368" y="228"/>
                      </a:lnTo>
                      <a:lnTo>
                        <a:pt x="338" y="292"/>
                      </a:lnTo>
                      <a:lnTo>
                        <a:pt x="382" y="312"/>
                      </a:lnTo>
                      <a:lnTo>
                        <a:pt x="416" y="356"/>
                      </a:lnTo>
                      <a:lnTo>
                        <a:pt x="446" y="396"/>
                      </a:lnTo>
                      <a:lnTo>
                        <a:pt x="484" y="374"/>
                      </a:lnTo>
                      <a:lnTo>
                        <a:pt x="510" y="392"/>
                      </a:lnTo>
                      <a:lnTo>
                        <a:pt x="550" y="368"/>
                      </a:lnTo>
                      <a:lnTo>
                        <a:pt x="592" y="390"/>
                      </a:lnTo>
                      <a:lnTo>
                        <a:pt x="622" y="422"/>
                      </a:lnTo>
                      <a:lnTo>
                        <a:pt x="590" y="458"/>
                      </a:lnTo>
                      <a:lnTo>
                        <a:pt x="596" y="496"/>
                      </a:lnTo>
                      <a:lnTo>
                        <a:pt x="630" y="518"/>
                      </a:lnTo>
                      <a:lnTo>
                        <a:pt x="610" y="548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1" name="Freeform 279"/>
                <p:cNvSpPr>
                  <a:spLocks/>
                </p:cNvSpPr>
                <p:nvPr/>
              </p:nvSpPr>
              <p:spPr bwMode="auto">
                <a:xfrm>
                  <a:off x="5883275" y="2206625"/>
                  <a:ext cx="974725" cy="587375"/>
                </a:xfrm>
                <a:custGeom>
                  <a:avLst/>
                  <a:gdLst>
                    <a:gd name="T0" fmla="*/ 564 w 614"/>
                    <a:gd name="T1" fmla="*/ 258 h 370"/>
                    <a:gd name="T2" fmla="*/ 614 w 614"/>
                    <a:gd name="T3" fmla="*/ 172 h 370"/>
                    <a:gd name="T4" fmla="*/ 568 w 614"/>
                    <a:gd name="T5" fmla="*/ 140 h 370"/>
                    <a:gd name="T6" fmla="*/ 568 w 614"/>
                    <a:gd name="T7" fmla="*/ 98 h 370"/>
                    <a:gd name="T8" fmla="*/ 534 w 614"/>
                    <a:gd name="T9" fmla="*/ 72 h 370"/>
                    <a:gd name="T10" fmla="*/ 486 w 614"/>
                    <a:gd name="T11" fmla="*/ 74 h 370"/>
                    <a:gd name="T12" fmla="*/ 462 w 614"/>
                    <a:gd name="T13" fmla="*/ 32 h 370"/>
                    <a:gd name="T14" fmla="*/ 376 w 614"/>
                    <a:gd name="T15" fmla="*/ 0 h 370"/>
                    <a:gd name="T16" fmla="*/ 352 w 614"/>
                    <a:gd name="T17" fmla="*/ 12 h 370"/>
                    <a:gd name="T18" fmla="*/ 336 w 614"/>
                    <a:gd name="T19" fmla="*/ 36 h 370"/>
                    <a:gd name="T20" fmla="*/ 278 w 614"/>
                    <a:gd name="T21" fmla="*/ 44 h 370"/>
                    <a:gd name="T22" fmla="*/ 230 w 614"/>
                    <a:gd name="T23" fmla="*/ 76 h 370"/>
                    <a:gd name="T24" fmla="*/ 188 w 614"/>
                    <a:gd name="T25" fmla="*/ 66 h 370"/>
                    <a:gd name="T26" fmla="*/ 150 w 614"/>
                    <a:gd name="T27" fmla="*/ 20 h 370"/>
                    <a:gd name="T28" fmla="*/ 124 w 614"/>
                    <a:gd name="T29" fmla="*/ 50 h 370"/>
                    <a:gd name="T30" fmla="*/ 86 w 614"/>
                    <a:gd name="T31" fmla="*/ 32 h 370"/>
                    <a:gd name="T32" fmla="*/ 78 w 614"/>
                    <a:gd name="T33" fmla="*/ 68 h 370"/>
                    <a:gd name="T34" fmla="*/ 40 w 614"/>
                    <a:gd name="T35" fmla="*/ 84 h 370"/>
                    <a:gd name="T36" fmla="*/ 14 w 614"/>
                    <a:gd name="T37" fmla="*/ 96 h 370"/>
                    <a:gd name="T38" fmla="*/ 24 w 614"/>
                    <a:gd name="T39" fmla="*/ 144 h 370"/>
                    <a:gd name="T40" fmla="*/ 14 w 614"/>
                    <a:gd name="T41" fmla="*/ 188 h 370"/>
                    <a:gd name="T42" fmla="*/ 32 w 614"/>
                    <a:gd name="T43" fmla="*/ 224 h 370"/>
                    <a:gd name="T44" fmla="*/ 0 w 614"/>
                    <a:gd name="T45" fmla="*/ 280 h 370"/>
                    <a:gd name="T46" fmla="*/ 64 w 614"/>
                    <a:gd name="T47" fmla="*/ 316 h 370"/>
                    <a:gd name="T48" fmla="*/ 48 w 614"/>
                    <a:gd name="T49" fmla="*/ 370 h 370"/>
                    <a:gd name="T50" fmla="*/ 118 w 614"/>
                    <a:gd name="T51" fmla="*/ 354 h 370"/>
                    <a:gd name="T52" fmla="*/ 198 w 614"/>
                    <a:gd name="T53" fmla="*/ 286 h 370"/>
                    <a:gd name="T54" fmla="*/ 240 w 614"/>
                    <a:gd name="T55" fmla="*/ 310 h 370"/>
                    <a:gd name="T56" fmla="*/ 316 w 614"/>
                    <a:gd name="T57" fmla="*/ 310 h 370"/>
                    <a:gd name="T58" fmla="*/ 356 w 614"/>
                    <a:gd name="T59" fmla="*/ 254 h 370"/>
                    <a:gd name="T60" fmla="*/ 396 w 614"/>
                    <a:gd name="T61" fmla="*/ 254 h 370"/>
                    <a:gd name="T62" fmla="*/ 396 w 614"/>
                    <a:gd name="T63" fmla="*/ 298 h 370"/>
                    <a:gd name="T64" fmla="*/ 424 w 614"/>
                    <a:gd name="T65" fmla="*/ 308 h 370"/>
                    <a:gd name="T66" fmla="*/ 450 w 614"/>
                    <a:gd name="T67" fmla="*/ 282 h 370"/>
                    <a:gd name="T68" fmla="*/ 502 w 614"/>
                    <a:gd name="T69" fmla="*/ 256 h 370"/>
                    <a:gd name="T70" fmla="*/ 564 w 614"/>
                    <a:gd name="T71" fmla="*/ 258 h 3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14" h="370">
                      <a:moveTo>
                        <a:pt x="564" y="258"/>
                      </a:moveTo>
                      <a:lnTo>
                        <a:pt x="614" y="172"/>
                      </a:lnTo>
                      <a:lnTo>
                        <a:pt x="568" y="140"/>
                      </a:lnTo>
                      <a:lnTo>
                        <a:pt x="568" y="98"/>
                      </a:lnTo>
                      <a:lnTo>
                        <a:pt x="534" y="72"/>
                      </a:lnTo>
                      <a:lnTo>
                        <a:pt x="486" y="74"/>
                      </a:lnTo>
                      <a:lnTo>
                        <a:pt x="462" y="32"/>
                      </a:lnTo>
                      <a:lnTo>
                        <a:pt x="376" y="0"/>
                      </a:lnTo>
                      <a:lnTo>
                        <a:pt x="352" y="12"/>
                      </a:lnTo>
                      <a:lnTo>
                        <a:pt x="336" y="36"/>
                      </a:lnTo>
                      <a:lnTo>
                        <a:pt x="278" y="44"/>
                      </a:lnTo>
                      <a:lnTo>
                        <a:pt x="230" y="76"/>
                      </a:lnTo>
                      <a:lnTo>
                        <a:pt x="188" y="66"/>
                      </a:lnTo>
                      <a:lnTo>
                        <a:pt x="150" y="20"/>
                      </a:lnTo>
                      <a:lnTo>
                        <a:pt x="124" y="50"/>
                      </a:lnTo>
                      <a:lnTo>
                        <a:pt x="86" y="32"/>
                      </a:lnTo>
                      <a:lnTo>
                        <a:pt x="78" y="68"/>
                      </a:lnTo>
                      <a:lnTo>
                        <a:pt x="40" y="84"/>
                      </a:lnTo>
                      <a:lnTo>
                        <a:pt x="14" y="96"/>
                      </a:lnTo>
                      <a:lnTo>
                        <a:pt x="24" y="144"/>
                      </a:lnTo>
                      <a:lnTo>
                        <a:pt x="14" y="188"/>
                      </a:lnTo>
                      <a:lnTo>
                        <a:pt x="32" y="224"/>
                      </a:lnTo>
                      <a:lnTo>
                        <a:pt x="0" y="280"/>
                      </a:lnTo>
                      <a:lnTo>
                        <a:pt x="64" y="316"/>
                      </a:lnTo>
                      <a:lnTo>
                        <a:pt x="48" y="370"/>
                      </a:lnTo>
                      <a:lnTo>
                        <a:pt x="118" y="354"/>
                      </a:lnTo>
                      <a:lnTo>
                        <a:pt x="198" y="286"/>
                      </a:lnTo>
                      <a:lnTo>
                        <a:pt x="240" y="310"/>
                      </a:lnTo>
                      <a:lnTo>
                        <a:pt x="316" y="310"/>
                      </a:lnTo>
                      <a:lnTo>
                        <a:pt x="356" y="254"/>
                      </a:lnTo>
                      <a:lnTo>
                        <a:pt x="396" y="254"/>
                      </a:lnTo>
                      <a:lnTo>
                        <a:pt x="396" y="298"/>
                      </a:lnTo>
                      <a:lnTo>
                        <a:pt x="424" y="308"/>
                      </a:lnTo>
                      <a:lnTo>
                        <a:pt x="450" y="282"/>
                      </a:lnTo>
                      <a:lnTo>
                        <a:pt x="502" y="256"/>
                      </a:lnTo>
                      <a:lnTo>
                        <a:pt x="564" y="258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2" name="Freeform 280"/>
                <p:cNvSpPr>
                  <a:spLocks/>
                </p:cNvSpPr>
                <p:nvPr/>
              </p:nvSpPr>
              <p:spPr bwMode="auto">
                <a:xfrm>
                  <a:off x="5626100" y="3330575"/>
                  <a:ext cx="1025525" cy="860425"/>
                </a:xfrm>
                <a:custGeom>
                  <a:avLst/>
                  <a:gdLst>
                    <a:gd name="T0" fmla="*/ 646 w 646"/>
                    <a:gd name="T1" fmla="*/ 208 h 542"/>
                    <a:gd name="T2" fmla="*/ 616 w 646"/>
                    <a:gd name="T3" fmla="*/ 192 h 542"/>
                    <a:gd name="T4" fmla="*/ 616 w 646"/>
                    <a:gd name="T5" fmla="*/ 152 h 542"/>
                    <a:gd name="T6" fmla="*/ 574 w 646"/>
                    <a:gd name="T7" fmla="*/ 132 h 542"/>
                    <a:gd name="T8" fmla="*/ 542 w 646"/>
                    <a:gd name="T9" fmla="*/ 124 h 542"/>
                    <a:gd name="T10" fmla="*/ 510 w 646"/>
                    <a:gd name="T11" fmla="*/ 90 h 542"/>
                    <a:gd name="T12" fmla="*/ 454 w 646"/>
                    <a:gd name="T13" fmla="*/ 54 h 542"/>
                    <a:gd name="T14" fmla="*/ 376 w 646"/>
                    <a:gd name="T15" fmla="*/ 56 h 542"/>
                    <a:gd name="T16" fmla="*/ 304 w 646"/>
                    <a:gd name="T17" fmla="*/ 0 h 542"/>
                    <a:gd name="T18" fmla="*/ 256 w 646"/>
                    <a:gd name="T19" fmla="*/ 4 h 542"/>
                    <a:gd name="T20" fmla="*/ 224 w 646"/>
                    <a:gd name="T21" fmla="*/ 30 h 542"/>
                    <a:gd name="T22" fmla="*/ 228 w 646"/>
                    <a:gd name="T23" fmla="*/ 78 h 542"/>
                    <a:gd name="T24" fmla="*/ 182 w 646"/>
                    <a:gd name="T25" fmla="*/ 76 h 542"/>
                    <a:gd name="T26" fmla="*/ 166 w 646"/>
                    <a:gd name="T27" fmla="*/ 110 h 542"/>
                    <a:gd name="T28" fmla="*/ 120 w 646"/>
                    <a:gd name="T29" fmla="*/ 110 h 542"/>
                    <a:gd name="T30" fmla="*/ 94 w 646"/>
                    <a:gd name="T31" fmla="*/ 134 h 542"/>
                    <a:gd name="T32" fmla="*/ 62 w 646"/>
                    <a:gd name="T33" fmla="*/ 126 h 542"/>
                    <a:gd name="T34" fmla="*/ 38 w 646"/>
                    <a:gd name="T35" fmla="*/ 140 h 542"/>
                    <a:gd name="T36" fmla="*/ 32 w 646"/>
                    <a:gd name="T37" fmla="*/ 172 h 542"/>
                    <a:gd name="T38" fmla="*/ 2 w 646"/>
                    <a:gd name="T39" fmla="*/ 200 h 542"/>
                    <a:gd name="T40" fmla="*/ 0 w 646"/>
                    <a:gd name="T41" fmla="*/ 246 h 542"/>
                    <a:gd name="T42" fmla="*/ 62 w 646"/>
                    <a:gd name="T43" fmla="*/ 276 h 542"/>
                    <a:gd name="T44" fmla="*/ 64 w 646"/>
                    <a:gd name="T45" fmla="*/ 318 h 542"/>
                    <a:gd name="T46" fmla="*/ 84 w 646"/>
                    <a:gd name="T47" fmla="*/ 338 h 542"/>
                    <a:gd name="T48" fmla="*/ 140 w 646"/>
                    <a:gd name="T49" fmla="*/ 338 h 542"/>
                    <a:gd name="T50" fmla="*/ 164 w 646"/>
                    <a:gd name="T51" fmla="*/ 326 h 542"/>
                    <a:gd name="T52" fmla="*/ 198 w 646"/>
                    <a:gd name="T53" fmla="*/ 356 h 542"/>
                    <a:gd name="T54" fmla="*/ 228 w 646"/>
                    <a:gd name="T55" fmla="*/ 368 h 542"/>
                    <a:gd name="T56" fmla="*/ 212 w 646"/>
                    <a:gd name="T57" fmla="*/ 406 h 542"/>
                    <a:gd name="T58" fmla="*/ 204 w 646"/>
                    <a:gd name="T59" fmla="*/ 468 h 542"/>
                    <a:gd name="T60" fmla="*/ 216 w 646"/>
                    <a:gd name="T61" fmla="*/ 498 h 542"/>
                    <a:gd name="T62" fmla="*/ 256 w 646"/>
                    <a:gd name="T63" fmla="*/ 496 h 542"/>
                    <a:gd name="T64" fmla="*/ 304 w 646"/>
                    <a:gd name="T65" fmla="*/ 530 h 542"/>
                    <a:gd name="T66" fmla="*/ 344 w 646"/>
                    <a:gd name="T67" fmla="*/ 520 h 542"/>
                    <a:gd name="T68" fmla="*/ 378 w 646"/>
                    <a:gd name="T69" fmla="*/ 542 h 542"/>
                    <a:gd name="T70" fmla="*/ 416 w 646"/>
                    <a:gd name="T71" fmla="*/ 540 h 542"/>
                    <a:gd name="T72" fmla="*/ 402 w 646"/>
                    <a:gd name="T73" fmla="*/ 502 h 542"/>
                    <a:gd name="T74" fmla="*/ 430 w 646"/>
                    <a:gd name="T75" fmla="*/ 462 h 542"/>
                    <a:gd name="T76" fmla="*/ 484 w 646"/>
                    <a:gd name="T77" fmla="*/ 502 h 542"/>
                    <a:gd name="T78" fmla="*/ 508 w 646"/>
                    <a:gd name="T79" fmla="*/ 436 h 542"/>
                    <a:gd name="T80" fmla="*/ 536 w 646"/>
                    <a:gd name="T81" fmla="*/ 450 h 542"/>
                    <a:gd name="T82" fmla="*/ 558 w 646"/>
                    <a:gd name="T83" fmla="*/ 406 h 542"/>
                    <a:gd name="T84" fmla="*/ 552 w 646"/>
                    <a:gd name="T85" fmla="*/ 352 h 542"/>
                    <a:gd name="T86" fmla="*/ 582 w 646"/>
                    <a:gd name="T87" fmla="*/ 312 h 542"/>
                    <a:gd name="T88" fmla="*/ 600 w 646"/>
                    <a:gd name="T89" fmla="*/ 316 h 542"/>
                    <a:gd name="T90" fmla="*/ 590 w 646"/>
                    <a:gd name="T91" fmla="*/ 282 h 542"/>
                    <a:gd name="T92" fmla="*/ 618 w 646"/>
                    <a:gd name="T93" fmla="*/ 282 h 542"/>
                    <a:gd name="T94" fmla="*/ 626 w 646"/>
                    <a:gd name="T95" fmla="*/ 246 h 542"/>
                    <a:gd name="T96" fmla="*/ 646 w 646"/>
                    <a:gd name="T97" fmla="*/ 208 h 5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646" h="542">
                      <a:moveTo>
                        <a:pt x="646" y="208"/>
                      </a:moveTo>
                      <a:lnTo>
                        <a:pt x="616" y="192"/>
                      </a:lnTo>
                      <a:lnTo>
                        <a:pt x="616" y="152"/>
                      </a:lnTo>
                      <a:lnTo>
                        <a:pt x="574" y="132"/>
                      </a:lnTo>
                      <a:lnTo>
                        <a:pt x="542" y="124"/>
                      </a:lnTo>
                      <a:lnTo>
                        <a:pt x="510" y="90"/>
                      </a:lnTo>
                      <a:lnTo>
                        <a:pt x="454" y="54"/>
                      </a:lnTo>
                      <a:lnTo>
                        <a:pt x="376" y="56"/>
                      </a:lnTo>
                      <a:lnTo>
                        <a:pt x="304" y="0"/>
                      </a:lnTo>
                      <a:lnTo>
                        <a:pt x="256" y="4"/>
                      </a:lnTo>
                      <a:lnTo>
                        <a:pt x="224" y="30"/>
                      </a:lnTo>
                      <a:lnTo>
                        <a:pt x="228" y="78"/>
                      </a:lnTo>
                      <a:lnTo>
                        <a:pt x="182" y="76"/>
                      </a:lnTo>
                      <a:lnTo>
                        <a:pt x="166" y="110"/>
                      </a:lnTo>
                      <a:lnTo>
                        <a:pt x="120" y="110"/>
                      </a:lnTo>
                      <a:lnTo>
                        <a:pt x="94" y="134"/>
                      </a:lnTo>
                      <a:lnTo>
                        <a:pt x="62" y="126"/>
                      </a:lnTo>
                      <a:lnTo>
                        <a:pt x="38" y="140"/>
                      </a:lnTo>
                      <a:lnTo>
                        <a:pt x="32" y="172"/>
                      </a:lnTo>
                      <a:lnTo>
                        <a:pt x="2" y="200"/>
                      </a:lnTo>
                      <a:lnTo>
                        <a:pt x="0" y="246"/>
                      </a:lnTo>
                      <a:lnTo>
                        <a:pt x="62" y="276"/>
                      </a:lnTo>
                      <a:lnTo>
                        <a:pt x="64" y="318"/>
                      </a:lnTo>
                      <a:lnTo>
                        <a:pt x="84" y="338"/>
                      </a:lnTo>
                      <a:lnTo>
                        <a:pt x="140" y="338"/>
                      </a:lnTo>
                      <a:lnTo>
                        <a:pt x="164" y="326"/>
                      </a:lnTo>
                      <a:lnTo>
                        <a:pt x="198" y="356"/>
                      </a:lnTo>
                      <a:lnTo>
                        <a:pt x="228" y="368"/>
                      </a:lnTo>
                      <a:lnTo>
                        <a:pt x="212" y="406"/>
                      </a:lnTo>
                      <a:lnTo>
                        <a:pt x="204" y="468"/>
                      </a:lnTo>
                      <a:lnTo>
                        <a:pt x="216" y="498"/>
                      </a:lnTo>
                      <a:lnTo>
                        <a:pt x="256" y="496"/>
                      </a:lnTo>
                      <a:lnTo>
                        <a:pt x="304" y="530"/>
                      </a:lnTo>
                      <a:lnTo>
                        <a:pt x="344" y="520"/>
                      </a:lnTo>
                      <a:lnTo>
                        <a:pt x="378" y="542"/>
                      </a:lnTo>
                      <a:lnTo>
                        <a:pt x="416" y="540"/>
                      </a:lnTo>
                      <a:lnTo>
                        <a:pt x="402" y="502"/>
                      </a:lnTo>
                      <a:lnTo>
                        <a:pt x="430" y="462"/>
                      </a:lnTo>
                      <a:lnTo>
                        <a:pt x="484" y="502"/>
                      </a:lnTo>
                      <a:lnTo>
                        <a:pt x="508" y="436"/>
                      </a:lnTo>
                      <a:lnTo>
                        <a:pt x="536" y="450"/>
                      </a:lnTo>
                      <a:lnTo>
                        <a:pt x="558" y="406"/>
                      </a:lnTo>
                      <a:lnTo>
                        <a:pt x="552" y="352"/>
                      </a:lnTo>
                      <a:lnTo>
                        <a:pt x="582" y="312"/>
                      </a:lnTo>
                      <a:lnTo>
                        <a:pt x="600" y="316"/>
                      </a:lnTo>
                      <a:lnTo>
                        <a:pt x="590" y="282"/>
                      </a:lnTo>
                      <a:lnTo>
                        <a:pt x="618" y="282"/>
                      </a:lnTo>
                      <a:lnTo>
                        <a:pt x="626" y="246"/>
                      </a:lnTo>
                      <a:lnTo>
                        <a:pt x="646" y="208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3" name="Freeform 281"/>
                <p:cNvSpPr>
                  <a:spLocks/>
                </p:cNvSpPr>
                <p:nvPr/>
              </p:nvSpPr>
              <p:spPr bwMode="auto">
                <a:xfrm>
                  <a:off x="8156575" y="4911725"/>
                  <a:ext cx="1123950" cy="739775"/>
                </a:xfrm>
                <a:custGeom>
                  <a:avLst/>
                  <a:gdLst>
                    <a:gd name="T0" fmla="*/ 198 w 708"/>
                    <a:gd name="T1" fmla="*/ 466 h 466"/>
                    <a:gd name="T2" fmla="*/ 216 w 708"/>
                    <a:gd name="T3" fmla="*/ 404 h 466"/>
                    <a:gd name="T4" fmla="*/ 242 w 708"/>
                    <a:gd name="T5" fmla="*/ 394 h 466"/>
                    <a:gd name="T6" fmla="*/ 282 w 708"/>
                    <a:gd name="T7" fmla="*/ 354 h 466"/>
                    <a:gd name="T8" fmla="*/ 322 w 708"/>
                    <a:gd name="T9" fmla="*/ 354 h 466"/>
                    <a:gd name="T10" fmla="*/ 402 w 708"/>
                    <a:gd name="T11" fmla="*/ 390 h 466"/>
                    <a:gd name="T12" fmla="*/ 472 w 708"/>
                    <a:gd name="T13" fmla="*/ 430 h 466"/>
                    <a:gd name="T14" fmla="*/ 542 w 708"/>
                    <a:gd name="T15" fmla="*/ 386 h 466"/>
                    <a:gd name="T16" fmla="*/ 600 w 708"/>
                    <a:gd name="T17" fmla="*/ 424 h 466"/>
                    <a:gd name="T18" fmla="*/ 652 w 708"/>
                    <a:gd name="T19" fmla="*/ 412 h 466"/>
                    <a:gd name="T20" fmla="*/ 708 w 708"/>
                    <a:gd name="T21" fmla="*/ 362 h 466"/>
                    <a:gd name="T22" fmla="*/ 690 w 708"/>
                    <a:gd name="T23" fmla="*/ 340 h 466"/>
                    <a:gd name="T24" fmla="*/ 660 w 708"/>
                    <a:gd name="T25" fmla="*/ 296 h 466"/>
                    <a:gd name="T26" fmla="*/ 610 w 708"/>
                    <a:gd name="T27" fmla="*/ 284 h 466"/>
                    <a:gd name="T28" fmla="*/ 608 w 708"/>
                    <a:gd name="T29" fmla="*/ 252 h 466"/>
                    <a:gd name="T30" fmla="*/ 562 w 708"/>
                    <a:gd name="T31" fmla="*/ 224 h 466"/>
                    <a:gd name="T32" fmla="*/ 510 w 708"/>
                    <a:gd name="T33" fmla="*/ 244 h 466"/>
                    <a:gd name="T34" fmla="*/ 466 w 708"/>
                    <a:gd name="T35" fmla="*/ 204 h 466"/>
                    <a:gd name="T36" fmla="*/ 424 w 708"/>
                    <a:gd name="T37" fmla="*/ 206 h 466"/>
                    <a:gd name="T38" fmla="*/ 426 w 708"/>
                    <a:gd name="T39" fmla="*/ 160 h 466"/>
                    <a:gd name="T40" fmla="*/ 360 w 708"/>
                    <a:gd name="T41" fmla="*/ 152 h 466"/>
                    <a:gd name="T42" fmla="*/ 310 w 708"/>
                    <a:gd name="T43" fmla="*/ 124 h 466"/>
                    <a:gd name="T44" fmla="*/ 316 w 708"/>
                    <a:gd name="T45" fmla="*/ 78 h 466"/>
                    <a:gd name="T46" fmla="*/ 292 w 708"/>
                    <a:gd name="T47" fmla="*/ 52 h 466"/>
                    <a:gd name="T48" fmla="*/ 226 w 708"/>
                    <a:gd name="T49" fmla="*/ 78 h 466"/>
                    <a:gd name="T50" fmla="*/ 198 w 708"/>
                    <a:gd name="T51" fmla="*/ 80 h 466"/>
                    <a:gd name="T52" fmla="*/ 176 w 708"/>
                    <a:gd name="T53" fmla="*/ 64 h 466"/>
                    <a:gd name="T54" fmla="*/ 160 w 708"/>
                    <a:gd name="T55" fmla="*/ 40 h 466"/>
                    <a:gd name="T56" fmla="*/ 130 w 708"/>
                    <a:gd name="T57" fmla="*/ 0 h 466"/>
                    <a:gd name="T58" fmla="*/ 106 w 708"/>
                    <a:gd name="T59" fmla="*/ 12 h 466"/>
                    <a:gd name="T60" fmla="*/ 116 w 708"/>
                    <a:gd name="T61" fmla="*/ 60 h 466"/>
                    <a:gd name="T62" fmla="*/ 68 w 708"/>
                    <a:gd name="T63" fmla="*/ 56 h 466"/>
                    <a:gd name="T64" fmla="*/ 32 w 708"/>
                    <a:gd name="T65" fmla="*/ 68 h 466"/>
                    <a:gd name="T66" fmla="*/ 20 w 708"/>
                    <a:gd name="T67" fmla="*/ 90 h 466"/>
                    <a:gd name="T68" fmla="*/ 0 w 708"/>
                    <a:gd name="T69" fmla="*/ 104 h 466"/>
                    <a:gd name="T70" fmla="*/ 16 w 708"/>
                    <a:gd name="T71" fmla="*/ 164 h 466"/>
                    <a:gd name="T72" fmla="*/ 10 w 708"/>
                    <a:gd name="T73" fmla="*/ 180 h 466"/>
                    <a:gd name="T74" fmla="*/ 46 w 708"/>
                    <a:gd name="T75" fmla="*/ 206 h 466"/>
                    <a:gd name="T76" fmla="*/ 32 w 708"/>
                    <a:gd name="T77" fmla="*/ 252 h 466"/>
                    <a:gd name="T78" fmla="*/ 54 w 708"/>
                    <a:gd name="T79" fmla="*/ 288 h 466"/>
                    <a:gd name="T80" fmla="*/ 12 w 708"/>
                    <a:gd name="T81" fmla="*/ 296 h 466"/>
                    <a:gd name="T82" fmla="*/ 26 w 708"/>
                    <a:gd name="T83" fmla="*/ 318 h 466"/>
                    <a:gd name="T84" fmla="*/ 24 w 708"/>
                    <a:gd name="T85" fmla="*/ 372 h 466"/>
                    <a:gd name="T86" fmla="*/ 66 w 708"/>
                    <a:gd name="T87" fmla="*/ 406 h 466"/>
                    <a:gd name="T88" fmla="*/ 66 w 708"/>
                    <a:gd name="T89" fmla="*/ 436 h 466"/>
                    <a:gd name="T90" fmla="*/ 96 w 708"/>
                    <a:gd name="T91" fmla="*/ 452 h 466"/>
                    <a:gd name="T92" fmla="*/ 124 w 708"/>
                    <a:gd name="T93" fmla="*/ 426 h 466"/>
                    <a:gd name="T94" fmla="*/ 198 w 708"/>
                    <a:gd name="T95" fmla="*/ 466 h 4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08" h="466">
                      <a:moveTo>
                        <a:pt x="198" y="466"/>
                      </a:moveTo>
                      <a:lnTo>
                        <a:pt x="216" y="404"/>
                      </a:lnTo>
                      <a:lnTo>
                        <a:pt x="242" y="394"/>
                      </a:lnTo>
                      <a:lnTo>
                        <a:pt x="282" y="354"/>
                      </a:lnTo>
                      <a:lnTo>
                        <a:pt x="322" y="354"/>
                      </a:lnTo>
                      <a:lnTo>
                        <a:pt x="402" y="390"/>
                      </a:lnTo>
                      <a:lnTo>
                        <a:pt x="472" y="430"/>
                      </a:lnTo>
                      <a:lnTo>
                        <a:pt x="542" y="386"/>
                      </a:lnTo>
                      <a:lnTo>
                        <a:pt x="600" y="424"/>
                      </a:lnTo>
                      <a:lnTo>
                        <a:pt x="652" y="412"/>
                      </a:lnTo>
                      <a:lnTo>
                        <a:pt x="708" y="362"/>
                      </a:lnTo>
                      <a:lnTo>
                        <a:pt x="690" y="340"/>
                      </a:lnTo>
                      <a:lnTo>
                        <a:pt x="660" y="296"/>
                      </a:lnTo>
                      <a:lnTo>
                        <a:pt x="610" y="284"/>
                      </a:lnTo>
                      <a:lnTo>
                        <a:pt x="608" y="252"/>
                      </a:lnTo>
                      <a:lnTo>
                        <a:pt x="562" y="224"/>
                      </a:lnTo>
                      <a:lnTo>
                        <a:pt x="510" y="244"/>
                      </a:lnTo>
                      <a:lnTo>
                        <a:pt x="466" y="204"/>
                      </a:lnTo>
                      <a:lnTo>
                        <a:pt x="424" y="206"/>
                      </a:lnTo>
                      <a:lnTo>
                        <a:pt x="426" y="160"/>
                      </a:lnTo>
                      <a:lnTo>
                        <a:pt x="360" y="152"/>
                      </a:lnTo>
                      <a:lnTo>
                        <a:pt x="310" y="124"/>
                      </a:lnTo>
                      <a:lnTo>
                        <a:pt x="316" y="78"/>
                      </a:lnTo>
                      <a:lnTo>
                        <a:pt x="292" y="52"/>
                      </a:lnTo>
                      <a:lnTo>
                        <a:pt x="226" y="78"/>
                      </a:lnTo>
                      <a:lnTo>
                        <a:pt x="198" y="80"/>
                      </a:lnTo>
                      <a:lnTo>
                        <a:pt x="176" y="64"/>
                      </a:lnTo>
                      <a:lnTo>
                        <a:pt x="160" y="40"/>
                      </a:lnTo>
                      <a:lnTo>
                        <a:pt x="130" y="0"/>
                      </a:lnTo>
                      <a:lnTo>
                        <a:pt x="106" y="12"/>
                      </a:lnTo>
                      <a:lnTo>
                        <a:pt x="116" y="60"/>
                      </a:lnTo>
                      <a:lnTo>
                        <a:pt x="68" y="56"/>
                      </a:lnTo>
                      <a:lnTo>
                        <a:pt x="32" y="68"/>
                      </a:lnTo>
                      <a:lnTo>
                        <a:pt x="20" y="90"/>
                      </a:lnTo>
                      <a:lnTo>
                        <a:pt x="0" y="104"/>
                      </a:lnTo>
                      <a:lnTo>
                        <a:pt x="16" y="164"/>
                      </a:lnTo>
                      <a:lnTo>
                        <a:pt x="10" y="180"/>
                      </a:lnTo>
                      <a:lnTo>
                        <a:pt x="46" y="206"/>
                      </a:lnTo>
                      <a:lnTo>
                        <a:pt x="32" y="252"/>
                      </a:lnTo>
                      <a:lnTo>
                        <a:pt x="54" y="288"/>
                      </a:lnTo>
                      <a:lnTo>
                        <a:pt x="12" y="296"/>
                      </a:lnTo>
                      <a:lnTo>
                        <a:pt x="26" y="318"/>
                      </a:lnTo>
                      <a:lnTo>
                        <a:pt x="24" y="372"/>
                      </a:lnTo>
                      <a:lnTo>
                        <a:pt x="66" y="406"/>
                      </a:lnTo>
                      <a:lnTo>
                        <a:pt x="66" y="436"/>
                      </a:lnTo>
                      <a:lnTo>
                        <a:pt x="96" y="452"/>
                      </a:lnTo>
                      <a:lnTo>
                        <a:pt x="124" y="426"/>
                      </a:lnTo>
                      <a:lnTo>
                        <a:pt x="198" y="466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4" name="Freeform 282"/>
                <p:cNvSpPr>
                  <a:spLocks/>
                </p:cNvSpPr>
                <p:nvPr/>
              </p:nvSpPr>
              <p:spPr bwMode="auto">
                <a:xfrm>
                  <a:off x="9956800" y="3305175"/>
                  <a:ext cx="1031875" cy="946150"/>
                </a:xfrm>
                <a:custGeom>
                  <a:avLst/>
                  <a:gdLst>
                    <a:gd name="T0" fmla="*/ 434 w 650"/>
                    <a:gd name="T1" fmla="*/ 126 h 596"/>
                    <a:gd name="T2" fmla="*/ 392 w 650"/>
                    <a:gd name="T3" fmla="*/ 148 h 596"/>
                    <a:gd name="T4" fmla="*/ 364 w 650"/>
                    <a:gd name="T5" fmla="*/ 148 h 596"/>
                    <a:gd name="T6" fmla="*/ 346 w 650"/>
                    <a:gd name="T7" fmla="*/ 118 h 596"/>
                    <a:gd name="T8" fmla="*/ 326 w 650"/>
                    <a:gd name="T9" fmla="*/ 130 h 596"/>
                    <a:gd name="T10" fmla="*/ 300 w 650"/>
                    <a:gd name="T11" fmla="*/ 114 h 596"/>
                    <a:gd name="T12" fmla="*/ 284 w 650"/>
                    <a:gd name="T13" fmla="*/ 76 h 596"/>
                    <a:gd name="T14" fmla="*/ 224 w 650"/>
                    <a:gd name="T15" fmla="*/ 80 h 596"/>
                    <a:gd name="T16" fmla="*/ 228 w 650"/>
                    <a:gd name="T17" fmla="*/ 42 h 596"/>
                    <a:gd name="T18" fmla="*/ 190 w 650"/>
                    <a:gd name="T19" fmla="*/ 0 h 596"/>
                    <a:gd name="T20" fmla="*/ 176 w 650"/>
                    <a:gd name="T21" fmla="*/ 52 h 596"/>
                    <a:gd name="T22" fmla="*/ 130 w 650"/>
                    <a:gd name="T23" fmla="*/ 56 h 596"/>
                    <a:gd name="T24" fmla="*/ 128 w 650"/>
                    <a:gd name="T25" fmla="*/ 90 h 596"/>
                    <a:gd name="T26" fmla="*/ 98 w 650"/>
                    <a:gd name="T27" fmla="*/ 108 h 596"/>
                    <a:gd name="T28" fmla="*/ 68 w 650"/>
                    <a:gd name="T29" fmla="*/ 116 h 596"/>
                    <a:gd name="T30" fmla="*/ 0 w 650"/>
                    <a:gd name="T31" fmla="*/ 128 h 596"/>
                    <a:gd name="T32" fmla="*/ 10 w 650"/>
                    <a:gd name="T33" fmla="*/ 170 h 596"/>
                    <a:gd name="T34" fmla="*/ 34 w 650"/>
                    <a:gd name="T35" fmla="*/ 184 h 596"/>
                    <a:gd name="T36" fmla="*/ 34 w 650"/>
                    <a:gd name="T37" fmla="*/ 226 h 596"/>
                    <a:gd name="T38" fmla="*/ 50 w 650"/>
                    <a:gd name="T39" fmla="*/ 290 h 596"/>
                    <a:gd name="T40" fmla="*/ 74 w 650"/>
                    <a:gd name="T41" fmla="*/ 338 h 596"/>
                    <a:gd name="T42" fmla="*/ 86 w 650"/>
                    <a:gd name="T43" fmla="*/ 394 h 596"/>
                    <a:gd name="T44" fmla="*/ 132 w 650"/>
                    <a:gd name="T45" fmla="*/ 418 h 596"/>
                    <a:gd name="T46" fmla="*/ 144 w 650"/>
                    <a:gd name="T47" fmla="*/ 456 h 596"/>
                    <a:gd name="T48" fmla="*/ 148 w 650"/>
                    <a:gd name="T49" fmla="*/ 492 h 596"/>
                    <a:gd name="T50" fmla="*/ 204 w 650"/>
                    <a:gd name="T51" fmla="*/ 528 h 596"/>
                    <a:gd name="T52" fmla="*/ 214 w 650"/>
                    <a:gd name="T53" fmla="*/ 574 h 596"/>
                    <a:gd name="T54" fmla="*/ 260 w 650"/>
                    <a:gd name="T55" fmla="*/ 596 h 596"/>
                    <a:gd name="T56" fmla="*/ 296 w 650"/>
                    <a:gd name="T57" fmla="*/ 582 h 596"/>
                    <a:gd name="T58" fmla="*/ 366 w 650"/>
                    <a:gd name="T59" fmla="*/ 490 h 596"/>
                    <a:gd name="T60" fmla="*/ 362 w 650"/>
                    <a:gd name="T61" fmla="*/ 438 h 596"/>
                    <a:gd name="T62" fmla="*/ 410 w 650"/>
                    <a:gd name="T63" fmla="*/ 416 h 596"/>
                    <a:gd name="T64" fmla="*/ 450 w 650"/>
                    <a:gd name="T65" fmla="*/ 436 h 596"/>
                    <a:gd name="T66" fmla="*/ 514 w 650"/>
                    <a:gd name="T67" fmla="*/ 424 h 596"/>
                    <a:gd name="T68" fmla="*/ 568 w 650"/>
                    <a:gd name="T69" fmla="*/ 440 h 596"/>
                    <a:gd name="T70" fmla="*/ 638 w 650"/>
                    <a:gd name="T71" fmla="*/ 408 h 596"/>
                    <a:gd name="T72" fmla="*/ 650 w 650"/>
                    <a:gd name="T73" fmla="*/ 356 h 596"/>
                    <a:gd name="T74" fmla="*/ 610 w 650"/>
                    <a:gd name="T75" fmla="*/ 250 h 596"/>
                    <a:gd name="T76" fmla="*/ 586 w 650"/>
                    <a:gd name="T77" fmla="*/ 176 h 596"/>
                    <a:gd name="T78" fmla="*/ 530 w 650"/>
                    <a:gd name="T79" fmla="*/ 176 h 596"/>
                    <a:gd name="T80" fmla="*/ 506 w 650"/>
                    <a:gd name="T81" fmla="*/ 148 h 596"/>
                    <a:gd name="T82" fmla="*/ 434 w 650"/>
                    <a:gd name="T83" fmla="*/ 126 h 5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650" h="596">
                      <a:moveTo>
                        <a:pt x="434" y="126"/>
                      </a:moveTo>
                      <a:lnTo>
                        <a:pt x="392" y="148"/>
                      </a:lnTo>
                      <a:lnTo>
                        <a:pt x="364" y="148"/>
                      </a:lnTo>
                      <a:lnTo>
                        <a:pt x="346" y="118"/>
                      </a:lnTo>
                      <a:lnTo>
                        <a:pt x="326" y="130"/>
                      </a:lnTo>
                      <a:lnTo>
                        <a:pt x="300" y="114"/>
                      </a:lnTo>
                      <a:lnTo>
                        <a:pt x="284" y="76"/>
                      </a:lnTo>
                      <a:lnTo>
                        <a:pt x="224" y="80"/>
                      </a:lnTo>
                      <a:lnTo>
                        <a:pt x="228" y="42"/>
                      </a:lnTo>
                      <a:lnTo>
                        <a:pt x="190" y="0"/>
                      </a:lnTo>
                      <a:lnTo>
                        <a:pt x="176" y="52"/>
                      </a:lnTo>
                      <a:lnTo>
                        <a:pt x="130" y="56"/>
                      </a:lnTo>
                      <a:lnTo>
                        <a:pt x="128" y="90"/>
                      </a:lnTo>
                      <a:lnTo>
                        <a:pt x="98" y="108"/>
                      </a:lnTo>
                      <a:lnTo>
                        <a:pt x="68" y="116"/>
                      </a:lnTo>
                      <a:lnTo>
                        <a:pt x="0" y="128"/>
                      </a:lnTo>
                      <a:lnTo>
                        <a:pt x="10" y="170"/>
                      </a:lnTo>
                      <a:lnTo>
                        <a:pt x="34" y="184"/>
                      </a:lnTo>
                      <a:lnTo>
                        <a:pt x="34" y="226"/>
                      </a:lnTo>
                      <a:lnTo>
                        <a:pt x="50" y="290"/>
                      </a:lnTo>
                      <a:lnTo>
                        <a:pt x="74" y="338"/>
                      </a:lnTo>
                      <a:lnTo>
                        <a:pt x="86" y="394"/>
                      </a:lnTo>
                      <a:lnTo>
                        <a:pt x="132" y="418"/>
                      </a:lnTo>
                      <a:lnTo>
                        <a:pt x="144" y="456"/>
                      </a:lnTo>
                      <a:lnTo>
                        <a:pt x="148" y="492"/>
                      </a:lnTo>
                      <a:lnTo>
                        <a:pt x="204" y="528"/>
                      </a:lnTo>
                      <a:lnTo>
                        <a:pt x="214" y="574"/>
                      </a:lnTo>
                      <a:lnTo>
                        <a:pt x="260" y="596"/>
                      </a:lnTo>
                      <a:lnTo>
                        <a:pt x="296" y="582"/>
                      </a:lnTo>
                      <a:lnTo>
                        <a:pt x="366" y="490"/>
                      </a:lnTo>
                      <a:lnTo>
                        <a:pt x="362" y="438"/>
                      </a:lnTo>
                      <a:lnTo>
                        <a:pt x="410" y="416"/>
                      </a:lnTo>
                      <a:lnTo>
                        <a:pt x="450" y="436"/>
                      </a:lnTo>
                      <a:lnTo>
                        <a:pt x="514" y="424"/>
                      </a:lnTo>
                      <a:lnTo>
                        <a:pt x="568" y="440"/>
                      </a:lnTo>
                      <a:lnTo>
                        <a:pt x="638" y="408"/>
                      </a:lnTo>
                      <a:lnTo>
                        <a:pt x="650" y="356"/>
                      </a:lnTo>
                      <a:lnTo>
                        <a:pt x="610" y="250"/>
                      </a:lnTo>
                      <a:lnTo>
                        <a:pt x="586" y="176"/>
                      </a:lnTo>
                      <a:lnTo>
                        <a:pt x="530" y="176"/>
                      </a:lnTo>
                      <a:lnTo>
                        <a:pt x="506" y="148"/>
                      </a:lnTo>
                      <a:lnTo>
                        <a:pt x="434" y="126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5" name="Freeform 283"/>
                <p:cNvSpPr>
                  <a:spLocks/>
                </p:cNvSpPr>
                <p:nvPr/>
              </p:nvSpPr>
              <p:spPr bwMode="auto">
                <a:xfrm>
                  <a:off x="1816100" y="3743325"/>
                  <a:ext cx="901700" cy="771525"/>
                </a:xfrm>
                <a:custGeom>
                  <a:avLst/>
                  <a:gdLst>
                    <a:gd name="T0" fmla="*/ 2 w 568"/>
                    <a:gd name="T1" fmla="*/ 60 h 486"/>
                    <a:gd name="T2" fmla="*/ 50 w 568"/>
                    <a:gd name="T3" fmla="*/ 66 h 486"/>
                    <a:gd name="T4" fmla="*/ 92 w 568"/>
                    <a:gd name="T5" fmla="*/ 80 h 486"/>
                    <a:gd name="T6" fmla="*/ 118 w 568"/>
                    <a:gd name="T7" fmla="*/ 44 h 486"/>
                    <a:gd name="T8" fmla="*/ 170 w 568"/>
                    <a:gd name="T9" fmla="*/ 50 h 486"/>
                    <a:gd name="T10" fmla="*/ 218 w 568"/>
                    <a:gd name="T11" fmla="*/ 38 h 486"/>
                    <a:gd name="T12" fmla="*/ 254 w 568"/>
                    <a:gd name="T13" fmla="*/ 28 h 486"/>
                    <a:gd name="T14" fmla="*/ 300 w 568"/>
                    <a:gd name="T15" fmla="*/ 58 h 486"/>
                    <a:gd name="T16" fmla="*/ 302 w 568"/>
                    <a:gd name="T17" fmla="*/ 22 h 486"/>
                    <a:gd name="T18" fmla="*/ 324 w 568"/>
                    <a:gd name="T19" fmla="*/ 0 h 486"/>
                    <a:gd name="T20" fmla="*/ 374 w 568"/>
                    <a:gd name="T21" fmla="*/ 12 h 486"/>
                    <a:gd name="T22" fmla="*/ 416 w 568"/>
                    <a:gd name="T23" fmla="*/ 22 h 486"/>
                    <a:gd name="T24" fmla="*/ 414 w 568"/>
                    <a:gd name="T25" fmla="*/ 64 h 486"/>
                    <a:gd name="T26" fmla="*/ 446 w 568"/>
                    <a:gd name="T27" fmla="*/ 42 h 486"/>
                    <a:gd name="T28" fmla="*/ 488 w 568"/>
                    <a:gd name="T29" fmla="*/ 42 h 486"/>
                    <a:gd name="T30" fmla="*/ 524 w 568"/>
                    <a:gd name="T31" fmla="*/ 66 h 486"/>
                    <a:gd name="T32" fmla="*/ 530 w 568"/>
                    <a:gd name="T33" fmla="*/ 90 h 486"/>
                    <a:gd name="T34" fmla="*/ 556 w 568"/>
                    <a:gd name="T35" fmla="*/ 106 h 486"/>
                    <a:gd name="T36" fmla="*/ 562 w 568"/>
                    <a:gd name="T37" fmla="*/ 132 h 486"/>
                    <a:gd name="T38" fmla="*/ 518 w 568"/>
                    <a:gd name="T39" fmla="*/ 140 h 486"/>
                    <a:gd name="T40" fmla="*/ 522 w 568"/>
                    <a:gd name="T41" fmla="*/ 174 h 486"/>
                    <a:gd name="T42" fmla="*/ 568 w 568"/>
                    <a:gd name="T43" fmla="*/ 200 h 486"/>
                    <a:gd name="T44" fmla="*/ 544 w 568"/>
                    <a:gd name="T45" fmla="*/ 260 h 486"/>
                    <a:gd name="T46" fmla="*/ 512 w 568"/>
                    <a:gd name="T47" fmla="*/ 276 h 486"/>
                    <a:gd name="T48" fmla="*/ 512 w 568"/>
                    <a:gd name="T49" fmla="*/ 306 h 486"/>
                    <a:gd name="T50" fmla="*/ 538 w 568"/>
                    <a:gd name="T51" fmla="*/ 334 h 486"/>
                    <a:gd name="T52" fmla="*/ 556 w 568"/>
                    <a:gd name="T53" fmla="*/ 366 h 486"/>
                    <a:gd name="T54" fmla="*/ 528 w 568"/>
                    <a:gd name="T55" fmla="*/ 394 h 486"/>
                    <a:gd name="T56" fmla="*/ 530 w 568"/>
                    <a:gd name="T57" fmla="*/ 462 h 486"/>
                    <a:gd name="T58" fmla="*/ 470 w 568"/>
                    <a:gd name="T59" fmla="*/ 486 h 486"/>
                    <a:gd name="T60" fmla="*/ 444 w 568"/>
                    <a:gd name="T61" fmla="*/ 472 h 486"/>
                    <a:gd name="T62" fmla="*/ 416 w 568"/>
                    <a:gd name="T63" fmla="*/ 486 h 486"/>
                    <a:gd name="T64" fmla="*/ 344 w 568"/>
                    <a:gd name="T65" fmla="*/ 434 h 486"/>
                    <a:gd name="T66" fmla="*/ 286 w 568"/>
                    <a:gd name="T67" fmla="*/ 424 h 486"/>
                    <a:gd name="T68" fmla="*/ 266 w 568"/>
                    <a:gd name="T69" fmla="*/ 438 h 486"/>
                    <a:gd name="T70" fmla="*/ 202 w 568"/>
                    <a:gd name="T71" fmla="*/ 422 h 486"/>
                    <a:gd name="T72" fmla="*/ 168 w 568"/>
                    <a:gd name="T73" fmla="*/ 362 h 486"/>
                    <a:gd name="T74" fmla="*/ 122 w 568"/>
                    <a:gd name="T75" fmla="*/ 314 h 486"/>
                    <a:gd name="T76" fmla="*/ 70 w 568"/>
                    <a:gd name="T77" fmla="*/ 286 h 486"/>
                    <a:gd name="T78" fmla="*/ 58 w 568"/>
                    <a:gd name="T79" fmla="*/ 236 h 486"/>
                    <a:gd name="T80" fmla="*/ 66 w 568"/>
                    <a:gd name="T81" fmla="*/ 164 h 486"/>
                    <a:gd name="T82" fmla="*/ 0 w 568"/>
                    <a:gd name="T83" fmla="*/ 120 h 486"/>
                    <a:gd name="T84" fmla="*/ 2 w 568"/>
                    <a:gd name="T85" fmla="*/ 60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568" h="486">
                      <a:moveTo>
                        <a:pt x="2" y="60"/>
                      </a:moveTo>
                      <a:lnTo>
                        <a:pt x="50" y="66"/>
                      </a:lnTo>
                      <a:lnTo>
                        <a:pt x="92" y="80"/>
                      </a:lnTo>
                      <a:lnTo>
                        <a:pt x="118" y="44"/>
                      </a:lnTo>
                      <a:lnTo>
                        <a:pt x="170" y="50"/>
                      </a:lnTo>
                      <a:lnTo>
                        <a:pt x="218" y="38"/>
                      </a:lnTo>
                      <a:lnTo>
                        <a:pt x="254" y="28"/>
                      </a:lnTo>
                      <a:lnTo>
                        <a:pt x="300" y="58"/>
                      </a:lnTo>
                      <a:lnTo>
                        <a:pt x="302" y="22"/>
                      </a:lnTo>
                      <a:lnTo>
                        <a:pt x="324" y="0"/>
                      </a:lnTo>
                      <a:lnTo>
                        <a:pt x="374" y="12"/>
                      </a:lnTo>
                      <a:lnTo>
                        <a:pt x="416" y="22"/>
                      </a:lnTo>
                      <a:lnTo>
                        <a:pt x="414" y="64"/>
                      </a:lnTo>
                      <a:lnTo>
                        <a:pt x="446" y="42"/>
                      </a:lnTo>
                      <a:lnTo>
                        <a:pt x="488" y="42"/>
                      </a:lnTo>
                      <a:lnTo>
                        <a:pt x="524" y="66"/>
                      </a:lnTo>
                      <a:lnTo>
                        <a:pt x="530" y="90"/>
                      </a:lnTo>
                      <a:lnTo>
                        <a:pt x="556" y="106"/>
                      </a:lnTo>
                      <a:lnTo>
                        <a:pt x="562" y="132"/>
                      </a:lnTo>
                      <a:lnTo>
                        <a:pt x="518" y="140"/>
                      </a:lnTo>
                      <a:lnTo>
                        <a:pt x="522" y="174"/>
                      </a:lnTo>
                      <a:lnTo>
                        <a:pt x="568" y="200"/>
                      </a:lnTo>
                      <a:lnTo>
                        <a:pt x="544" y="260"/>
                      </a:lnTo>
                      <a:lnTo>
                        <a:pt x="512" y="276"/>
                      </a:lnTo>
                      <a:lnTo>
                        <a:pt x="512" y="306"/>
                      </a:lnTo>
                      <a:lnTo>
                        <a:pt x="538" y="334"/>
                      </a:lnTo>
                      <a:lnTo>
                        <a:pt x="556" y="366"/>
                      </a:lnTo>
                      <a:lnTo>
                        <a:pt x="528" y="394"/>
                      </a:lnTo>
                      <a:lnTo>
                        <a:pt x="530" y="462"/>
                      </a:lnTo>
                      <a:lnTo>
                        <a:pt x="470" y="486"/>
                      </a:lnTo>
                      <a:lnTo>
                        <a:pt x="444" y="472"/>
                      </a:lnTo>
                      <a:lnTo>
                        <a:pt x="416" y="486"/>
                      </a:lnTo>
                      <a:lnTo>
                        <a:pt x="344" y="434"/>
                      </a:lnTo>
                      <a:lnTo>
                        <a:pt x="286" y="424"/>
                      </a:lnTo>
                      <a:lnTo>
                        <a:pt x="266" y="438"/>
                      </a:lnTo>
                      <a:lnTo>
                        <a:pt x="202" y="422"/>
                      </a:lnTo>
                      <a:lnTo>
                        <a:pt x="168" y="362"/>
                      </a:lnTo>
                      <a:lnTo>
                        <a:pt x="122" y="314"/>
                      </a:lnTo>
                      <a:lnTo>
                        <a:pt x="70" y="286"/>
                      </a:lnTo>
                      <a:lnTo>
                        <a:pt x="58" y="236"/>
                      </a:lnTo>
                      <a:lnTo>
                        <a:pt x="66" y="164"/>
                      </a:lnTo>
                      <a:lnTo>
                        <a:pt x="0" y="120"/>
                      </a:lnTo>
                      <a:lnTo>
                        <a:pt x="2" y="6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6" name="Freeform 284"/>
                <p:cNvSpPr>
                  <a:spLocks/>
                </p:cNvSpPr>
                <p:nvPr/>
              </p:nvSpPr>
              <p:spPr bwMode="auto">
                <a:xfrm>
                  <a:off x="3994150" y="615950"/>
                  <a:ext cx="860425" cy="927100"/>
                </a:xfrm>
                <a:custGeom>
                  <a:avLst/>
                  <a:gdLst>
                    <a:gd name="T0" fmla="*/ 248 w 542"/>
                    <a:gd name="T1" fmla="*/ 584 h 584"/>
                    <a:gd name="T2" fmla="*/ 270 w 542"/>
                    <a:gd name="T3" fmla="*/ 554 h 584"/>
                    <a:gd name="T4" fmla="*/ 302 w 542"/>
                    <a:gd name="T5" fmla="*/ 500 h 584"/>
                    <a:gd name="T6" fmla="*/ 336 w 542"/>
                    <a:gd name="T7" fmla="*/ 468 h 584"/>
                    <a:gd name="T8" fmla="*/ 336 w 542"/>
                    <a:gd name="T9" fmla="*/ 436 h 584"/>
                    <a:gd name="T10" fmla="*/ 374 w 542"/>
                    <a:gd name="T11" fmla="*/ 398 h 584"/>
                    <a:gd name="T12" fmla="*/ 362 w 542"/>
                    <a:gd name="T13" fmla="*/ 350 h 584"/>
                    <a:gd name="T14" fmla="*/ 420 w 542"/>
                    <a:gd name="T15" fmla="*/ 358 h 584"/>
                    <a:gd name="T16" fmla="*/ 470 w 542"/>
                    <a:gd name="T17" fmla="*/ 376 h 584"/>
                    <a:gd name="T18" fmla="*/ 478 w 542"/>
                    <a:gd name="T19" fmla="*/ 318 h 584"/>
                    <a:gd name="T20" fmla="*/ 530 w 542"/>
                    <a:gd name="T21" fmla="*/ 300 h 584"/>
                    <a:gd name="T22" fmla="*/ 530 w 542"/>
                    <a:gd name="T23" fmla="*/ 266 h 584"/>
                    <a:gd name="T24" fmla="*/ 542 w 542"/>
                    <a:gd name="T25" fmla="*/ 190 h 584"/>
                    <a:gd name="T26" fmla="*/ 468 w 542"/>
                    <a:gd name="T27" fmla="*/ 202 h 584"/>
                    <a:gd name="T28" fmla="*/ 502 w 542"/>
                    <a:gd name="T29" fmla="*/ 148 h 584"/>
                    <a:gd name="T30" fmla="*/ 500 w 542"/>
                    <a:gd name="T31" fmla="*/ 100 h 584"/>
                    <a:gd name="T32" fmla="*/ 460 w 542"/>
                    <a:gd name="T33" fmla="*/ 64 h 584"/>
                    <a:gd name="T34" fmla="*/ 422 w 542"/>
                    <a:gd name="T35" fmla="*/ 24 h 584"/>
                    <a:gd name="T36" fmla="*/ 360 w 542"/>
                    <a:gd name="T37" fmla="*/ 46 h 584"/>
                    <a:gd name="T38" fmla="*/ 322 w 542"/>
                    <a:gd name="T39" fmla="*/ 46 h 584"/>
                    <a:gd name="T40" fmla="*/ 306 w 542"/>
                    <a:gd name="T41" fmla="*/ 30 h 584"/>
                    <a:gd name="T42" fmla="*/ 240 w 542"/>
                    <a:gd name="T43" fmla="*/ 0 h 584"/>
                    <a:gd name="T44" fmla="*/ 218 w 542"/>
                    <a:gd name="T45" fmla="*/ 56 h 584"/>
                    <a:gd name="T46" fmla="*/ 194 w 542"/>
                    <a:gd name="T47" fmla="*/ 100 h 584"/>
                    <a:gd name="T48" fmla="*/ 260 w 542"/>
                    <a:gd name="T49" fmla="*/ 114 h 584"/>
                    <a:gd name="T50" fmla="*/ 260 w 542"/>
                    <a:gd name="T51" fmla="*/ 154 h 584"/>
                    <a:gd name="T52" fmla="*/ 326 w 542"/>
                    <a:gd name="T53" fmla="*/ 176 h 584"/>
                    <a:gd name="T54" fmla="*/ 316 w 542"/>
                    <a:gd name="T55" fmla="*/ 230 h 584"/>
                    <a:gd name="T56" fmla="*/ 238 w 542"/>
                    <a:gd name="T57" fmla="*/ 258 h 584"/>
                    <a:gd name="T58" fmla="*/ 224 w 542"/>
                    <a:gd name="T59" fmla="*/ 242 h 584"/>
                    <a:gd name="T60" fmla="*/ 184 w 542"/>
                    <a:gd name="T61" fmla="*/ 242 h 584"/>
                    <a:gd name="T62" fmla="*/ 156 w 542"/>
                    <a:gd name="T63" fmla="*/ 298 h 584"/>
                    <a:gd name="T64" fmla="*/ 98 w 542"/>
                    <a:gd name="T65" fmla="*/ 294 h 584"/>
                    <a:gd name="T66" fmla="*/ 68 w 542"/>
                    <a:gd name="T67" fmla="*/ 322 h 584"/>
                    <a:gd name="T68" fmla="*/ 0 w 542"/>
                    <a:gd name="T69" fmla="*/ 358 h 584"/>
                    <a:gd name="T70" fmla="*/ 26 w 542"/>
                    <a:gd name="T71" fmla="*/ 408 h 584"/>
                    <a:gd name="T72" fmla="*/ 50 w 542"/>
                    <a:gd name="T73" fmla="*/ 442 h 584"/>
                    <a:gd name="T74" fmla="*/ 64 w 542"/>
                    <a:gd name="T75" fmla="*/ 466 h 584"/>
                    <a:gd name="T76" fmla="*/ 94 w 542"/>
                    <a:gd name="T77" fmla="*/ 476 h 584"/>
                    <a:gd name="T78" fmla="*/ 146 w 542"/>
                    <a:gd name="T79" fmla="*/ 536 h 584"/>
                    <a:gd name="T80" fmla="*/ 178 w 542"/>
                    <a:gd name="T81" fmla="*/ 562 h 584"/>
                    <a:gd name="T82" fmla="*/ 208 w 542"/>
                    <a:gd name="T83" fmla="*/ 584 h 584"/>
                    <a:gd name="T84" fmla="*/ 248 w 542"/>
                    <a:gd name="T85" fmla="*/ 584 h 5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542" h="584">
                      <a:moveTo>
                        <a:pt x="248" y="584"/>
                      </a:moveTo>
                      <a:lnTo>
                        <a:pt x="270" y="554"/>
                      </a:lnTo>
                      <a:lnTo>
                        <a:pt x="302" y="500"/>
                      </a:lnTo>
                      <a:lnTo>
                        <a:pt x="336" y="468"/>
                      </a:lnTo>
                      <a:lnTo>
                        <a:pt x="336" y="436"/>
                      </a:lnTo>
                      <a:lnTo>
                        <a:pt x="374" y="398"/>
                      </a:lnTo>
                      <a:lnTo>
                        <a:pt x="362" y="350"/>
                      </a:lnTo>
                      <a:lnTo>
                        <a:pt x="420" y="358"/>
                      </a:lnTo>
                      <a:lnTo>
                        <a:pt x="470" y="376"/>
                      </a:lnTo>
                      <a:lnTo>
                        <a:pt x="478" y="318"/>
                      </a:lnTo>
                      <a:lnTo>
                        <a:pt x="530" y="300"/>
                      </a:lnTo>
                      <a:lnTo>
                        <a:pt x="530" y="266"/>
                      </a:lnTo>
                      <a:lnTo>
                        <a:pt x="542" y="190"/>
                      </a:lnTo>
                      <a:lnTo>
                        <a:pt x="468" y="202"/>
                      </a:lnTo>
                      <a:lnTo>
                        <a:pt x="502" y="148"/>
                      </a:lnTo>
                      <a:lnTo>
                        <a:pt x="500" y="100"/>
                      </a:lnTo>
                      <a:lnTo>
                        <a:pt x="460" y="64"/>
                      </a:lnTo>
                      <a:lnTo>
                        <a:pt x="422" y="24"/>
                      </a:lnTo>
                      <a:lnTo>
                        <a:pt x="360" y="46"/>
                      </a:lnTo>
                      <a:lnTo>
                        <a:pt x="322" y="46"/>
                      </a:lnTo>
                      <a:lnTo>
                        <a:pt x="306" y="30"/>
                      </a:lnTo>
                      <a:lnTo>
                        <a:pt x="240" y="0"/>
                      </a:lnTo>
                      <a:lnTo>
                        <a:pt x="218" y="56"/>
                      </a:lnTo>
                      <a:lnTo>
                        <a:pt x="194" y="100"/>
                      </a:lnTo>
                      <a:lnTo>
                        <a:pt x="260" y="114"/>
                      </a:lnTo>
                      <a:lnTo>
                        <a:pt x="260" y="154"/>
                      </a:lnTo>
                      <a:lnTo>
                        <a:pt x="326" y="176"/>
                      </a:lnTo>
                      <a:lnTo>
                        <a:pt x="316" y="230"/>
                      </a:lnTo>
                      <a:lnTo>
                        <a:pt x="238" y="258"/>
                      </a:lnTo>
                      <a:lnTo>
                        <a:pt x="224" y="242"/>
                      </a:lnTo>
                      <a:lnTo>
                        <a:pt x="184" y="242"/>
                      </a:lnTo>
                      <a:lnTo>
                        <a:pt x="156" y="298"/>
                      </a:lnTo>
                      <a:lnTo>
                        <a:pt x="98" y="294"/>
                      </a:lnTo>
                      <a:lnTo>
                        <a:pt x="68" y="322"/>
                      </a:lnTo>
                      <a:lnTo>
                        <a:pt x="0" y="358"/>
                      </a:lnTo>
                      <a:lnTo>
                        <a:pt x="26" y="408"/>
                      </a:lnTo>
                      <a:lnTo>
                        <a:pt x="50" y="442"/>
                      </a:lnTo>
                      <a:lnTo>
                        <a:pt x="64" y="466"/>
                      </a:lnTo>
                      <a:lnTo>
                        <a:pt x="94" y="476"/>
                      </a:lnTo>
                      <a:lnTo>
                        <a:pt x="146" y="536"/>
                      </a:lnTo>
                      <a:lnTo>
                        <a:pt x="178" y="562"/>
                      </a:lnTo>
                      <a:lnTo>
                        <a:pt x="208" y="584"/>
                      </a:lnTo>
                      <a:lnTo>
                        <a:pt x="248" y="584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7" name="Freeform 285"/>
                <p:cNvSpPr>
                  <a:spLocks/>
                </p:cNvSpPr>
                <p:nvPr/>
              </p:nvSpPr>
              <p:spPr bwMode="auto">
                <a:xfrm>
                  <a:off x="3692525" y="5241925"/>
                  <a:ext cx="1270000" cy="1000125"/>
                </a:xfrm>
                <a:custGeom>
                  <a:avLst/>
                  <a:gdLst>
                    <a:gd name="T0" fmla="*/ 310 w 800"/>
                    <a:gd name="T1" fmla="*/ 0 h 630"/>
                    <a:gd name="T2" fmla="*/ 296 w 800"/>
                    <a:gd name="T3" fmla="*/ 44 h 630"/>
                    <a:gd name="T4" fmla="*/ 280 w 800"/>
                    <a:gd name="T5" fmla="*/ 94 h 630"/>
                    <a:gd name="T6" fmla="*/ 306 w 800"/>
                    <a:gd name="T7" fmla="*/ 132 h 630"/>
                    <a:gd name="T8" fmla="*/ 288 w 800"/>
                    <a:gd name="T9" fmla="*/ 162 h 630"/>
                    <a:gd name="T10" fmla="*/ 254 w 800"/>
                    <a:gd name="T11" fmla="*/ 134 h 630"/>
                    <a:gd name="T12" fmla="*/ 194 w 800"/>
                    <a:gd name="T13" fmla="*/ 134 h 630"/>
                    <a:gd name="T14" fmla="*/ 118 w 800"/>
                    <a:gd name="T15" fmla="*/ 154 h 630"/>
                    <a:gd name="T16" fmla="*/ 84 w 800"/>
                    <a:gd name="T17" fmla="*/ 134 h 630"/>
                    <a:gd name="T18" fmla="*/ 80 w 800"/>
                    <a:gd name="T19" fmla="*/ 204 h 630"/>
                    <a:gd name="T20" fmla="*/ 100 w 800"/>
                    <a:gd name="T21" fmla="*/ 260 h 630"/>
                    <a:gd name="T22" fmla="*/ 76 w 800"/>
                    <a:gd name="T23" fmla="*/ 328 h 630"/>
                    <a:gd name="T24" fmla="*/ 0 w 800"/>
                    <a:gd name="T25" fmla="*/ 324 h 630"/>
                    <a:gd name="T26" fmla="*/ 78 w 800"/>
                    <a:gd name="T27" fmla="*/ 398 h 630"/>
                    <a:gd name="T28" fmla="*/ 120 w 800"/>
                    <a:gd name="T29" fmla="*/ 414 h 630"/>
                    <a:gd name="T30" fmla="*/ 166 w 800"/>
                    <a:gd name="T31" fmla="*/ 468 h 630"/>
                    <a:gd name="T32" fmla="*/ 132 w 800"/>
                    <a:gd name="T33" fmla="*/ 504 h 630"/>
                    <a:gd name="T34" fmla="*/ 204 w 800"/>
                    <a:gd name="T35" fmla="*/ 574 h 630"/>
                    <a:gd name="T36" fmla="*/ 288 w 800"/>
                    <a:gd name="T37" fmla="*/ 574 h 630"/>
                    <a:gd name="T38" fmla="*/ 370 w 800"/>
                    <a:gd name="T39" fmla="*/ 590 h 630"/>
                    <a:gd name="T40" fmla="*/ 438 w 800"/>
                    <a:gd name="T41" fmla="*/ 630 h 630"/>
                    <a:gd name="T42" fmla="*/ 532 w 800"/>
                    <a:gd name="T43" fmla="*/ 548 h 630"/>
                    <a:gd name="T44" fmla="*/ 552 w 800"/>
                    <a:gd name="T45" fmla="*/ 498 h 630"/>
                    <a:gd name="T46" fmla="*/ 602 w 800"/>
                    <a:gd name="T47" fmla="*/ 542 h 630"/>
                    <a:gd name="T48" fmla="*/ 656 w 800"/>
                    <a:gd name="T49" fmla="*/ 554 h 630"/>
                    <a:gd name="T50" fmla="*/ 700 w 800"/>
                    <a:gd name="T51" fmla="*/ 542 h 630"/>
                    <a:gd name="T52" fmla="*/ 772 w 800"/>
                    <a:gd name="T53" fmla="*/ 590 h 630"/>
                    <a:gd name="T54" fmla="*/ 800 w 800"/>
                    <a:gd name="T55" fmla="*/ 544 h 630"/>
                    <a:gd name="T56" fmla="*/ 792 w 800"/>
                    <a:gd name="T57" fmla="*/ 500 h 630"/>
                    <a:gd name="T58" fmla="*/ 800 w 800"/>
                    <a:gd name="T59" fmla="*/ 428 h 630"/>
                    <a:gd name="T60" fmla="*/ 772 w 800"/>
                    <a:gd name="T61" fmla="*/ 436 h 630"/>
                    <a:gd name="T62" fmla="*/ 768 w 800"/>
                    <a:gd name="T63" fmla="*/ 400 h 630"/>
                    <a:gd name="T64" fmla="*/ 734 w 800"/>
                    <a:gd name="T65" fmla="*/ 356 h 630"/>
                    <a:gd name="T66" fmla="*/ 694 w 800"/>
                    <a:gd name="T67" fmla="*/ 312 h 630"/>
                    <a:gd name="T68" fmla="*/ 672 w 800"/>
                    <a:gd name="T69" fmla="*/ 312 h 630"/>
                    <a:gd name="T70" fmla="*/ 664 w 800"/>
                    <a:gd name="T71" fmla="*/ 264 h 630"/>
                    <a:gd name="T72" fmla="*/ 612 w 800"/>
                    <a:gd name="T73" fmla="*/ 280 h 630"/>
                    <a:gd name="T74" fmla="*/ 584 w 800"/>
                    <a:gd name="T75" fmla="*/ 294 h 630"/>
                    <a:gd name="T76" fmla="*/ 568 w 800"/>
                    <a:gd name="T77" fmla="*/ 222 h 630"/>
                    <a:gd name="T78" fmla="*/ 496 w 800"/>
                    <a:gd name="T79" fmla="*/ 168 h 630"/>
                    <a:gd name="T80" fmla="*/ 448 w 800"/>
                    <a:gd name="T81" fmla="*/ 120 h 630"/>
                    <a:gd name="T82" fmla="*/ 374 w 800"/>
                    <a:gd name="T83" fmla="*/ 72 h 630"/>
                    <a:gd name="T84" fmla="*/ 348 w 800"/>
                    <a:gd name="T85" fmla="*/ 42 h 630"/>
                    <a:gd name="T86" fmla="*/ 310 w 800"/>
                    <a:gd name="T87" fmla="*/ 0 h 6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00" h="630">
                      <a:moveTo>
                        <a:pt x="310" y="0"/>
                      </a:moveTo>
                      <a:lnTo>
                        <a:pt x="296" y="44"/>
                      </a:lnTo>
                      <a:lnTo>
                        <a:pt x="280" y="94"/>
                      </a:lnTo>
                      <a:lnTo>
                        <a:pt x="306" y="132"/>
                      </a:lnTo>
                      <a:lnTo>
                        <a:pt x="288" y="162"/>
                      </a:lnTo>
                      <a:lnTo>
                        <a:pt x="254" y="134"/>
                      </a:lnTo>
                      <a:lnTo>
                        <a:pt x="194" y="134"/>
                      </a:lnTo>
                      <a:lnTo>
                        <a:pt x="118" y="154"/>
                      </a:lnTo>
                      <a:lnTo>
                        <a:pt x="84" y="134"/>
                      </a:lnTo>
                      <a:lnTo>
                        <a:pt x="80" y="204"/>
                      </a:lnTo>
                      <a:lnTo>
                        <a:pt x="100" y="260"/>
                      </a:lnTo>
                      <a:lnTo>
                        <a:pt x="76" y="328"/>
                      </a:lnTo>
                      <a:lnTo>
                        <a:pt x="0" y="324"/>
                      </a:lnTo>
                      <a:lnTo>
                        <a:pt x="78" y="398"/>
                      </a:lnTo>
                      <a:lnTo>
                        <a:pt x="120" y="414"/>
                      </a:lnTo>
                      <a:lnTo>
                        <a:pt x="166" y="468"/>
                      </a:lnTo>
                      <a:lnTo>
                        <a:pt x="132" y="504"/>
                      </a:lnTo>
                      <a:lnTo>
                        <a:pt x="204" y="574"/>
                      </a:lnTo>
                      <a:lnTo>
                        <a:pt x="288" y="574"/>
                      </a:lnTo>
                      <a:lnTo>
                        <a:pt x="370" y="590"/>
                      </a:lnTo>
                      <a:lnTo>
                        <a:pt x="438" y="630"/>
                      </a:lnTo>
                      <a:lnTo>
                        <a:pt x="532" y="548"/>
                      </a:lnTo>
                      <a:lnTo>
                        <a:pt x="552" y="498"/>
                      </a:lnTo>
                      <a:lnTo>
                        <a:pt x="602" y="542"/>
                      </a:lnTo>
                      <a:lnTo>
                        <a:pt x="656" y="554"/>
                      </a:lnTo>
                      <a:lnTo>
                        <a:pt x="700" y="542"/>
                      </a:lnTo>
                      <a:lnTo>
                        <a:pt x="772" y="590"/>
                      </a:lnTo>
                      <a:lnTo>
                        <a:pt x="800" y="544"/>
                      </a:lnTo>
                      <a:lnTo>
                        <a:pt x="792" y="500"/>
                      </a:lnTo>
                      <a:lnTo>
                        <a:pt x="800" y="428"/>
                      </a:lnTo>
                      <a:lnTo>
                        <a:pt x="772" y="436"/>
                      </a:lnTo>
                      <a:lnTo>
                        <a:pt x="768" y="400"/>
                      </a:lnTo>
                      <a:lnTo>
                        <a:pt x="734" y="356"/>
                      </a:lnTo>
                      <a:lnTo>
                        <a:pt x="694" y="312"/>
                      </a:lnTo>
                      <a:lnTo>
                        <a:pt x="672" y="312"/>
                      </a:lnTo>
                      <a:lnTo>
                        <a:pt x="664" y="264"/>
                      </a:lnTo>
                      <a:lnTo>
                        <a:pt x="612" y="280"/>
                      </a:lnTo>
                      <a:lnTo>
                        <a:pt x="584" y="294"/>
                      </a:lnTo>
                      <a:lnTo>
                        <a:pt x="568" y="222"/>
                      </a:lnTo>
                      <a:lnTo>
                        <a:pt x="496" y="168"/>
                      </a:lnTo>
                      <a:lnTo>
                        <a:pt x="448" y="120"/>
                      </a:lnTo>
                      <a:lnTo>
                        <a:pt x="374" y="72"/>
                      </a:lnTo>
                      <a:lnTo>
                        <a:pt x="348" y="42"/>
                      </a:lnTo>
                      <a:lnTo>
                        <a:pt x="310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8" name="Freeform 286"/>
                <p:cNvSpPr>
                  <a:spLocks/>
                </p:cNvSpPr>
                <p:nvPr/>
              </p:nvSpPr>
              <p:spPr bwMode="auto">
                <a:xfrm>
                  <a:off x="4184650" y="4565650"/>
                  <a:ext cx="1041400" cy="1368425"/>
                </a:xfrm>
                <a:custGeom>
                  <a:avLst/>
                  <a:gdLst>
                    <a:gd name="T0" fmla="*/ 70 w 656"/>
                    <a:gd name="T1" fmla="*/ 194 h 862"/>
                    <a:gd name="T2" fmla="*/ 50 w 656"/>
                    <a:gd name="T3" fmla="*/ 234 h 862"/>
                    <a:gd name="T4" fmla="*/ 42 w 656"/>
                    <a:gd name="T5" fmla="*/ 278 h 862"/>
                    <a:gd name="T6" fmla="*/ 14 w 656"/>
                    <a:gd name="T7" fmla="*/ 300 h 862"/>
                    <a:gd name="T8" fmla="*/ 44 w 656"/>
                    <a:gd name="T9" fmla="*/ 316 h 862"/>
                    <a:gd name="T10" fmla="*/ 50 w 656"/>
                    <a:gd name="T11" fmla="*/ 336 h 862"/>
                    <a:gd name="T12" fmla="*/ 82 w 656"/>
                    <a:gd name="T13" fmla="*/ 366 h 862"/>
                    <a:gd name="T14" fmla="*/ 54 w 656"/>
                    <a:gd name="T15" fmla="*/ 408 h 862"/>
                    <a:gd name="T16" fmla="*/ 0 w 656"/>
                    <a:gd name="T17" fmla="*/ 426 h 862"/>
                    <a:gd name="T18" fmla="*/ 38 w 656"/>
                    <a:gd name="T19" fmla="*/ 468 h 862"/>
                    <a:gd name="T20" fmla="*/ 64 w 656"/>
                    <a:gd name="T21" fmla="*/ 498 h 862"/>
                    <a:gd name="T22" fmla="*/ 138 w 656"/>
                    <a:gd name="T23" fmla="*/ 546 h 862"/>
                    <a:gd name="T24" fmla="*/ 186 w 656"/>
                    <a:gd name="T25" fmla="*/ 594 h 862"/>
                    <a:gd name="T26" fmla="*/ 258 w 656"/>
                    <a:gd name="T27" fmla="*/ 648 h 862"/>
                    <a:gd name="T28" fmla="*/ 274 w 656"/>
                    <a:gd name="T29" fmla="*/ 720 h 862"/>
                    <a:gd name="T30" fmla="*/ 302 w 656"/>
                    <a:gd name="T31" fmla="*/ 706 h 862"/>
                    <a:gd name="T32" fmla="*/ 354 w 656"/>
                    <a:gd name="T33" fmla="*/ 690 h 862"/>
                    <a:gd name="T34" fmla="*/ 362 w 656"/>
                    <a:gd name="T35" fmla="*/ 738 h 862"/>
                    <a:gd name="T36" fmla="*/ 384 w 656"/>
                    <a:gd name="T37" fmla="*/ 738 h 862"/>
                    <a:gd name="T38" fmla="*/ 424 w 656"/>
                    <a:gd name="T39" fmla="*/ 782 h 862"/>
                    <a:gd name="T40" fmla="*/ 458 w 656"/>
                    <a:gd name="T41" fmla="*/ 826 h 862"/>
                    <a:gd name="T42" fmla="*/ 462 w 656"/>
                    <a:gd name="T43" fmla="*/ 862 h 862"/>
                    <a:gd name="T44" fmla="*/ 490 w 656"/>
                    <a:gd name="T45" fmla="*/ 854 h 862"/>
                    <a:gd name="T46" fmla="*/ 550 w 656"/>
                    <a:gd name="T47" fmla="*/ 804 h 862"/>
                    <a:gd name="T48" fmla="*/ 572 w 656"/>
                    <a:gd name="T49" fmla="*/ 740 h 862"/>
                    <a:gd name="T50" fmla="*/ 630 w 656"/>
                    <a:gd name="T51" fmla="*/ 742 h 862"/>
                    <a:gd name="T52" fmla="*/ 656 w 656"/>
                    <a:gd name="T53" fmla="*/ 714 h 862"/>
                    <a:gd name="T54" fmla="*/ 628 w 656"/>
                    <a:gd name="T55" fmla="*/ 682 h 862"/>
                    <a:gd name="T56" fmla="*/ 628 w 656"/>
                    <a:gd name="T57" fmla="*/ 644 h 862"/>
                    <a:gd name="T58" fmla="*/ 582 w 656"/>
                    <a:gd name="T59" fmla="*/ 634 h 862"/>
                    <a:gd name="T60" fmla="*/ 550 w 656"/>
                    <a:gd name="T61" fmla="*/ 602 h 862"/>
                    <a:gd name="T62" fmla="*/ 556 w 656"/>
                    <a:gd name="T63" fmla="*/ 582 h 862"/>
                    <a:gd name="T64" fmla="*/ 546 w 656"/>
                    <a:gd name="T65" fmla="*/ 546 h 862"/>
                    <a:gd name="T66" fmla="*/ 514 w 656"/>
                    <a:gd name="T67" fmla="*/ 546 h 862"/>
                    <a:gd name="T68" fmla="*/ 530 w 656"/>
                    <a:gd name="T69" fmla="*/ 510 h 862"/>
                    <a:gd name="T70" fmla="*/ 482 w 656"/>
                    <a:gd name="T71" fmla="*/ 488 h 862"/>
                    <a:gd name="T72" fmla="*/ 500 w 656"/>
                    <a:gd name="T73" fmla="*/ 444 h 862"/>
                    <a:gd name="T74" fmla="*/ 484 w 656"/>
                    <a:gd name="T75" fmla="*/ 430 h 862"/>
                    <a:gd name="T76" fmla="*/ 450 w 656"/>
                    <a:gd name="T77" fmla="*/ 426 h 862"/>
                    <a:gd name="T78" fmla="*/ 454 w 656"/>
                    <a:gd name="T79" fmla="*/ 398 h 862"/>
                    <a:gd name="T80" fmla="*/ 442 w 656"/>
                    <a:gd name="T81" fmla="*/ 376 h 862"/>
                    <a:gd name="T82" fmla="*/ 456 w 656"/>
                    <a:gd name="T83" fmla="*/ 338 h 862"/>
                    <a:gd name="T84" fmla="*/ 414 w 656"/>
                    <a:gd name="T85" fmla="*/ 328 h 862"/>
                    <a:gd name="T86" fmla="*/ 418 w 656"/>
                    <a:gd name="T87" fmla="*/ 288 h 862"/>
                    <a:gd name="T88" fmla="*/ 414 w 656"/>
                    <a:gd name="T89" fmla="*/ 266 h 862"/>
                    <a:gd name="T90" fmla="*/ 456 w 656"/>
                    <a:gd name="T91" fmla="*/ 266 h 862"/>
                    <a:gd name="T92" fmla="*/ 456 w 656"/>
                    <a:gd name="T93" fmla="*/ 226 h 862"/>
                    <a:gd name="T94" fmla="*/ 394 w 656"/>
                    <a:gd name="T95" fmla="*/ 188 h 862"/>
                    <a:gd name="T96" fmla="*/ 368 w 656"/>
                    <a:gd name="T97" fmla="*/ 146 h 862"/>
                    <a:gd name="T98" fmla="*/ 360 w 656"/>
                    <a:gd name="T99" fmla="*/ 108 h 862"/>
                    <a:gd name="T100" fmla="*/ 278 w 656"/>
                    <a:gd name="T101" fmla="*/ 94 h 862"/>
                    <a:gd name="T102" fmla="*/ 270 w 656"/>
                    <a:gd name="T103" fmla="*/ 68 h 862"/>
                    <a:gd name="T104" fmla="*/ 250 w 656"/>
                    <a:gd name="T105" fmla="*/ 32 h 862"/>
                    <a:gd name="T106" fmla="*/ 210 w 656"/>
                    <a:gd name="T107" fmla="*/ 46 h 862"/>
                    <a:gd name="T108" fmla="*/ 198 w 656"/>
                    <a:gd name="T109" fmla="*/ 0 h 862"/>
                    <a:gd name="T110" fmla="*/ 136 w 656"/>
                    <a:gd name="T111" fmla="*/ 18 h 862"/>
                    <a:gd name="T112" fmla="*/ 126 w 656"/>
                    <a:gd name="T113" fmla="*/ 52 h 862"/>
                    <a:gd name="T114" fmla="*/ 158 w 656"/>
                    <a:gd name="T115" fmla="*/ 96 h 862"/>
                    <a:gd name="T116" fmla="*/ 112 w 656"/>
                    <a:gd name="T117" fmla="*/ 76 h 862"/>
                    <a:gd name="T118" fmla="*/ 90 w 656"/>
                    <a:gd name="T119" fmla="*/ 88 h 862"/>
                    <a:gd name="T120" fmla="*/ 108 w 656"/>
                    <a:gd name="T121" fmla="*/ 146 h 862"/>
                    <a:gd name="T122" fmla="*/ 70 w 656"/>
                    <a:gd name="T123" fmla="*/ 194 h 8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656" h="862">
                      <a:moveTo>
                        <a:pt x="70" y="194"/>
                      </a:moveTo>
                      <a:lnTo>
                        <a:pt x="50" y="234"/>
                      </a:lnTo>
                      <a:lnTo>
                        <a:pt x="42" y="278"/>
                      </a:lnTo>
                      <a:lnTo>
                        <a:pt x="14" y="300"/>
                      </a:lnTo>
                      <a:lnTo>
                        <a:pt x="44" y="316"/>
                      </a:lnTo>
                      <a:lnTo>
                        <a:pt x="50" y="336"/>
                      </a:lnTo>
                      <a:lnTo>
                        <a:pt x="82" y="366"/>
                      </a:lnTo>
                      <a:lnTo>
                        <a:pt x="54" y="408"/>
                      </a:lnTo>
                      <a:lnTo>
                        <a:pt x="0" y="426"/>
                      </a:lnTo>
                      <a:lnTo>
                        <a:pt x="38" y="468"/>
                      </a:lnTo>
                      <a:lnTo>
                        <a:pt x="64" y="498"/>
                      </a:lnTo>
                      <a:lnTo>
                        <a:pt x="138" y="546"/>
                      </a:lnTo>
                      <a:lnTo>
                        <a:pt x="186" y="594"/>
                      </a:lnTo>
                      <a:lnTo>
                        <a:pt x="258" y="648"/>
                      </a:lnTo>
                      <a:lnTo>
                        <a:pt x="274" y="720"/>
                      </a:lnTo>
                      <a:lnTo>
                        <a:pt x="302" y="706"/>
                      </a:lnTo>
                      <a:lnTo>
                        <a:pt x="354" y="690"/>
                      </a:lnTo>
                      <a:lnTo>
                        <a:pt x="362" y="738"/>
                      </a:lnTo>
                      <a:lnTo>
                        <a:pt x="384" y="738"/>
                      </a:lnTo>
                      <a:lnTo>
                        <a:pt x="424" y="782"/>
                      </a:lnTo>
                      <a:lnTo>
                        <a:pt x="458" y="826"/>
                      </a:lnTo>
                      <a:lnTo>
                        <a:pt x="462" y="862"/>
                      </a:lnTo>
                      <a:lnTo>
                        <a:pt x="490" y="854"/>
                      </a:lnTo>
                      <a:lnTo>
                        <a:pt x="550" y="804"/>
                      </a:lnTo>
                      <a:lnTo>
                        <a:pt x="572" y="740"/>
                      </a:lnTo>
                      <a:lnTo>
                        <a:pt x="630" y="742"/>
                      </a:lnTo>
                      <a:lnTo>
                        <a:pt x="656" y="714"/>
                      </a:lnTo>
                      <a:lnTo>
                        <a:pt x="628" y="682"/>
                      </a:lnTo>
                      <a:lnTo>
                        <a:pt x="628" y="644"/>
                      </a:lnTo>
                      <a:lnTo>
                        <a:pt x="582" y="634"/>
                      </a:lnTo>
                      <a:lnTo>
                        <a:pt x="550" y="602"/>
                      </a:lnTo>
                      <a:lnTo>
                        <a:pt x="556" y="582"/>
                      </a:lnTo>
                      <a:lnTo>
                        <a:pt x="546" y="546"/>
                      </a:lnTo>
                      <a:lnTo>
                        <a:pt x="514" y="546"/>
                      </a:lnTo>
                      <a:lnTo>
                        <a:pt x="530" y="510"/>
                      </a:lnTo>
                      <a:lnTo>
                        <a:pt x="482" y="488"/>
                      </a:lnTo>
                      <a:lnTo>
                        <a:pt x="500" y="444"/>
                      </a:lnTo>
                      <a:lnTo>
                        <a:pt x="484" y="430"/>
                      </a:lnTo>
                      <a:lnTo>
                        <a:pt x="450" y="426"/>
                      </a:lnTo>
                      <a:lnTo>
                        <a:pt x="454" y="398"/>
                      </a:lnTo>
                      <a:lnTo>
                        <a:pt x="442" y="376"/>
                      </a:lnTo>
                      <a:lnTo>
                        <a:pt x="456" y="338"/>
                      </a:lnTo>
                      <a:lnTo>
                        <a:pt x="414" y="328"/>
                      </a:lnTo>
                      <a:lnTo>
                        <a:pt x="418" y="288"/>
                      </a:lnTo>
                      <a:lnTo>
                        <a:pt x="414" y="266"/>
                      </a:lnTo>
                      <a:lnTo>
                        <a:pt x="456" y="266"/>
                      </a:lnTo>
                      <a:lnTo>
                        <a:pt x="456" y="226"/>
                      </a:lnTo>
                      <a:lnTo>
                        <a:pt x="394" y="188"/>
                      </a:lnTo>
                      <a:lnTo>
                        <a:pt x="368" y="146"/>
                      </a:lnTo>
                      <a:lnTo>
                        <a:pt x="360" y="108"/>
                      </a:lnTo>
                      <a:lnTo>
                        <a:pt x="278" y="94"/>
                      </a:lnTo>
                      <a:lnTo>
                        <a:pt x="270" y="68"/>
                      </a:lnTo>
                      <a:lnTo>
                        <a:pt x="250" y="32"/>
                      </a:lnTo>
                      <a:lnTo>
                        <a:pt x="210" y="46"/>
                      </a:lnTo>
                      <a:lnTo>
                        <a:pt x="198" y="0"/>
                      </a:lnTo>
                      <a:lnTo>
                        <a:pt x="136" y="18"/>
                      </a:lnTo>
                      <a:lnTo>
                        <a:pt x="126" y="52"/>
                      </a:lnTo>
                      <a:lnTo>
                        <a:pt x="158" y="96"/>
                      </a:lnTo>
                      <a:lnTo>
                        <a:pt x="112" y="76"/>
                      </a:lnTo>
                      <a:lnTo>
                        <a:pt x="90" y="88"/>
                      </a:lnTo>
                      <a:lnTo>
                        <a:pt x="108" y="146"/>
                      </a:lnTo>
                      <a:lnTo>
                        <a:pt x="70" y="194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9" name="Freeform 287"/>
                <p:cNvSpPr>
                  <a:spLocks/>
                </p:cNvSpPr>
                <p:nvPr/>
              </p:nvSpPr>
              <p:spPr bwMode="auto">
                <a:xfrm>
                  <a:off x="4422775" y="1092200"/>
                  <a:ext cx="822325" cy="847725"/>
                </a:xfrm>
                <a:custGeom>
                  <a:avLst/>
                  <a:gdLst>
                    <a:gd name="T0" fmla="*/ 394 w 518"/>
                    <a:gd name="T1" fmla="*/ 42 h 534"/>
                    <a:gd name="T2" fmla="*/ 412 w 518"/>
                    <a:gd name="T3" fmla="*/ 82 h 534"/>
                    <a:gd name="T4" fmla="*/ 434 w 518"/>
                    <a:gd name="T5" fmla="*/ 104 h 534"/>
                    <a:gd name="T6" fmla="*/ 466 w 518"/>
                    <a:gd name="T7" fmla="*/ 114 h 534"/>
                    <a:gd name="T8" fmla="*/ 440 w 518"/>
                    <a:gd name="T9" fmla="*/ 138 h 534"/>
                    <a:gd name="T10" fmla="*/ 450 w 518"/>
                    <a:gd name="T11" fmla="*/ 174 h 534"/>
                    <a:gd name="T12" fmla="*/ 492 w 518"/>
                    <a:gd name="T13" fmla="*/ 184 h 534"/>
                    <a:gd name="T14" fmla="*/ 492 w 518"/>
                    <a:gd name="T15" fmla="*/ 184 h 534"/>
                    <a:gd name="T16" fmla="*/ 486 w 518"/>
                    <a:gd name="T17" fmla="*/ 200 h 534"/>
                    <a:gd name="T18" fmla="*/ 480 w 518"/>
                    <a:gd name="T19" fmla="*/ 218 h 534"/>
                    <a:gd name="T20" fmla="*/ 480 w 518"/>
                    <a:gd name="T21" fmla="*/ 218 h 534"/>
                    <a:gd name="T22" fmla="*/ 484 w 518"/>
                    <a:gd name="T23" fmla="*/ 226 h 534"/>
                    <a:gd name="T24" fmla="*/ 498 w 518"/>
                    <a:gd name="T25" fmla="*/ 238 h 534"/>
                    <a:gd name="T26" fmla="*/ 516 w 518"/>
                    <a:gd name="T27" fmla="*/ 252 h 534"/>
                    <a:gd name="T28" fmla="*/ 500 w 518"/>
                    <a:gd name="T29" fmla="*/ 282 h 534"/>
                    <a:gd name="T30" fmla="*/ 518 w 518"/>
                    <a:gd name="T31" fmla="*/ 322 h 534"/>
                    <a:gd name="T32" fmla="*/ 486 w 518"/>
                    <a:gd name="T33" fmla="*/ 378 h 534"/>
                    <a:gd name="T34" fmla="*/ 434 w 518"/>
                    <a:gd name="T35" fmla="*/ 438 h 534"/>
                    <a:gd name="T36" fmla="*/ 414 w 518"/>
                    <a:gd name="T37" fmla="*/ 418 h 534"/>
                    <a:gd name="T38" fmla="*/ 370 w 518"/>
                    <a:gd name="T39" fmla="*/ 426 h 534"/>
                    <a:gd name="T40" fmla="*/ 370 w 518"/>
                    <a:gd name="T41" fmla="*/ 464 h 534"/>
                    <a:gd name="T42" fmla="*/ 306 w 518"/>
                    <a:gd name="T43" fmla="*/ 516 h 534"/>
                    <a:gd name="T44" fmla="*/ 232 w 518"/>
                    <a:gd name="T45" fmla="*/ 534 h 534"/>
                    <a:gd name="T46" fmla="*/ 214 w 518"/>
                    <a:gd name="T47" fmla="*/ 480 h 534"/>
                    <a:gd name="T48" fmla="*/ 126 w 518"/>
                    <a:gd name="T49" fmla="*/ 484 h 534"/>
                    <a:gd name="T50" fmla="*/ 84 w 518"/>
                    <a:gd name="T51" fmla="*/ 434 h 534"/>
                    <a:gd name="T52" fmla="*/ 28 w 518"/>
                    <a:gd name="T53" fmla="*/ 340 h 534"/>
                    <a:gd name="T54" fmla="*/ 28 w 518"/>
                    <a:gd name="T55" fmla="*/ 298 h 534"/>
                    <a:gd name="T56" fmla="*/ 0 w 518"/>
                    <a:gd name="T57" fmla="*/ 254 h 534"/>
                    <a:gd name="T58" fmla="*/ 32 w 518"/>
                    <a:gd name="T59" fmla="*/ 200 h 534"/>
                    <a:gd name="T60" fmla="*/ 66 w 518"/>
                    <a:gd name="T61" fmla="*/ 168 h 534"/>
                    <a:gd name="T62" fmla="*/ 66 w 518"/>
                    <a:gd name="T63" fmla="*/ 136 h 534"/>
                    <a:gd name="T64" fmla="*/ 104 w 518"/>
                    <a:gd name="T65" fmla="*/ 98 h 534"/>
                    <a:gd name="T66" fmla="*/ 92 w 518"/>
                    <a:gd name="T67" fmla="*/ 50 h 534"/>
                    <a:gd name="T68" fmla="*/ 150 w 518"/>
                    <a:gd name="T69" fmla="*/ 58 h 534"/>
                    <a:gd name="T70" fmla="*/ 200 w 518"/>
                    <a:gd name="T71" fmla="*/ 76 h 534"/>
                    <a:gd name="T72" fmla="*/ 208 w 518"/>
                    <a:gd name="T73" fmla="*/ 18 h 534"/>
                    <a:gd name="T74" fmla="*/ 260 w 518"/>
                    <a:gd name="T75" fmla="*/ 0 h 534"/>
                    <a:gd name="T76" fmla="*/ 394 w 518"/>
                    <a:gd name="T77" fmla="*/ 42 h 5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518" h="534">
                      <a:moveTo>
                        <a:pt x="394" y="42"/>
                      </a:moveTo>
                      <a:lnTo>
                        <a:pt x="412" y="82"/>
                      </a:lnTo>
                      <a:lnTo>
                        <a:pt x="434" y="104"/>
                      </a:lnTo>
                      <a:lnTo>
                        <a:pt x="466" y="114"/>
                      </a:lnTo>
                      <a:lnTo>
                        <a:pt x="440" y="138"/>
                      </a:lnTo>
                      <a:lnTo>
                        <a:pt x="450" y="174"/>
                      </a:lnTo>
                      <a:lnTo>
                        <a:pt x="492" y="184"/>
                      </a:lnTo>
                      <a:lnTo>
                        <a:pt x="492" y="184"/>
                      </a:lnTo>
                      <a:lnTo>
                        <a:pt x="486" y="200"/>
                      </a:lnTo>
                      <a:lnTo>
                        <a:pt x="480" y="218"/>
                      </a:lnTo>
                      <a:lnTo>
                        <a:pt x="480" y="218"/>
                      </a:lnTo>
                      <a:lnTo>
                        <a:pt x="484" y="226"/>
                      </a:lnTo>
                      <a:lnTo>
                        <a:pt x="498" y="238"/>
                      </a:lnTo>
                      <a:lnTo>
                        <a:pt x="516" y="252"/>
                      </a:lnTo>
                      <a:lnTo>
                        <a:pt x="500" y="282"/>
                      </a:lnTo>
                      <a:lnTo>
                        <a:pt x="518" y="322"/>
                      </a:lnTo>
                      <a:lnTo>
                        <a:pt x="486" y="378"/>
                      </a:lnTo>
                      <a:lnTo>
                        <a:pt x="434" y="438"/>
                      </a:lnTo>
                      <a:lnTo>
                        <a:pt x="414" y="418"/>
                      </a:lnTo>
                      <a:lnTo>
                        <a:pt x="370" y="426"/>
                      </a:lnTo>
                      <a:lnTo>
                        <a:pt x="370" y="464"/>
                      </a:lnTo>
                      <a:lnTo>
                        <a:pt x="306" y="516"/>
                      </a:lnTo>
                      <a:lnTo>
                        <a:pt x="232" y="534"/>
                      </a:lnTo>
                      <a:lnTo>
                        <a:pt x="214" y="480"/>
                      </a:lnTo>
                      <a:lnTo>
                        <a:pt x="126" y="484"/>
                      </a:lnTo>
                      <a:lnTo>
                        <a:pt x="84" y="434"/>
                      </a:lnTo>
                      <a:lnTo>
                        <a:pt x="28" y="340"/>
                      </a:lnTo>
                      <a:lnTo>
                        <a:pt x="28" y="298"/>
                      </a:lnTo>
                      <a:lnTo>
                        <a:pt x="0" y="254"/>
                      </a:lnTo>
                      <a:lnTo>
                        <a:pt x="32" y="200"/>
                      </a:lnTo>
                      <a:lnTo>
                        <a:pt x="66" y="168"/>
                      </a:lnTo>
                      <a:lnTo>
                        <a:pt x="66" y="136"/>
                      </a:lnTo>
                      <a:lnTo>
                        <a:pt x="104" y="98"/>
                      </a:lnTo>
                      <a:lnTo>
                        <a:pt x="92" y="50"/>
                      </a:lnTo>
                      <a:lnTo>
                        <a:pt x="150" y="58"/>
                      </a:lnTo>
                      <a:lnTo>
                        <a:pt x="200" y="76"/>
                      </a:lnTo>
                      <a:lnTo>
                        <a:pt x="208" y="18"/>
                      </a:lnTo>
                      <a:lnTo>
                        <a:pt x="260" y="0"/>
                      </a:lnTo>
                      <a:lnTo>
                        <a:pt x="394" y="42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20" name="Freeform 288"/>
                <p:cNvSpPr>
                  <a:spLocks/>
                </p:cNvSpPr>
                <p:nvPr/>
              </p:nvSpPr>
              <p:spPr bwMode="auto">
                <a:xfrm>
                  <a:off x="7470775" y="5076825"/>
                  <a:ext cx="1000125" cy="968375"/>
                </a:xfrm>
                <a:custGeom>
                  <a:avLst/>
                  <a:gdLst>
                    <a:gd name="T0" fmla="*/ 30 w 630"/>
                    <a:gd name="T1" fmla="*/ 360 h 610"/>
                    <a:gd name="T2" fmla="*/ 112 w 630"/>
                    <a:gd name="T3" fmla="*/ 354 h 610"/>
                    <a:gd name="T4" fmla="*/ 146 w 630"/>
                    <a:gd name="T5" fmla="*/ 392 h 610"/>
                    <a:gd name="T6" fmla="*/ 226 w 630"/>
                    <a:gd name="T7" fmla="*/ 404 h 610"/>
                    <a:gd name="T8" fmla="*/ 238 w 630"/>
                    <a:gd name="T9" fmla="*/ 460 h 610"/>
                    <a:gd name="T10" fmla="*/ 278 w 630"/>
                    <a:gd name="T11" fmla="*/ 446 h 610"/>
                    <a:gd name="T12" fmla="*/ 350 w 630"/>
                    <a:gd name="T13" fmla="*/ 490 h 610"/>
                    <a:gd name="T14" fmla="*/ 416 w 630"/>
                    <a:gd name="T15" fmla="*/ 472 h 610"/>
                    <a:gd name="T16" fmla="*/ 458 w 630"/>
                    <a:gd name="T17" fmla="*/ 500 h 610"/>
                    <a:gd name="T18" fmla="*/ 480 w 630"/>
                    <a:gd name="T19" fmla="*/ 610 h 610"/>
                    <a:gd name="T20" fmla="*/ 516 w 630"/>
                    <a:gd name="T21" fmla="*/ 604 h 610"/>
                    <a:gd name="T22" fmla="*/ 542 w 630"/>
                    <a:gd name="T23" fmla="*/ 514 h 610"/>
                    <a:gd name="T24" fmla="*/ 558 w 630"/>
                    <a:gd name="T25" fmla="*/ 450 h 610"/>
                    <a:gd name="T26" fmla="*/ 630 w 630"/>
                    <a:gd name="T27" fmla="*/ 362 h 610"/>
                    <a:gd name="T28" fmla="*/ 556 w 630"/>
                    <a:gd name="T29" fmla="*/ 322 h 610"/>
                    <a:gd name="T30" fmla="*/ 528 w 630"/>
                    <a:gd name="T31" fmla="*/ 348 h 610"/>
                    <a:gd name="T32" fmla="*/ 498 w 630"/>
                    <a:gd name="T33" fmla="*/ 332 h 610"/>
                    <a:gd name="T34" fmla="*/ 498 w 630"/>
                    <a:gd name="T35" fmla="*/ 302 h 610"/>
                    <a:gd name="T36" fmla="*/ 456 w 630"/>
                    <a:gd name="T37" fmla="*/ 268 h 610"/>
                    <a:gd name="T38" fmla="*/ 458 w 630"/>
                    <a:gd name="T39" fmla="*/ 214 h 610"/>
                    <a:gd name="T40" fmla="*/ 444 w 630"/>
                    <a:gd name="T41" fmla="*/ 192 h 610"/>
                    <a:gd name="T42" fmla="*/ 486 w 630"/>
                    <a:gd name="T43" fmla="*/ 184 h 610"/>
                    <a:gd name="T44" fmla="*/ 464 w 630"/>
                    <a:gd name="T45" fmla="*/ 148 h 610"/>
                    <a:gd name="T46" fmla="*/ 478 w 630"/>
                    <a:gd name="T47" fmla="*/ 102 h 610"/>
                    <a:gd name="T48" fmla="*/ 442 w 630"/>
                    <a:gd name="T49" fmla="*/ 76 h 610"/>
                    <a:gd name="T50" fmla="*/ 448 w 630"/>
                    <a:gd name="T51" fmla="*/ 60 h 610"/>
                    <a:gd name="T52" fmla="*/ 432 w 630"/>
                    <a:gd name="T53" fmla="*/ 0 h 610"/>
                    <a:gd name="T54" fmla="*/ 346 w 630"/>
                    <a:gd name="T55" fmla="*/ 12 h 610"/>
                    <a:gd name="T56" fmla="*/ 312 w 630"/>
                    <a:gd name="T57" fmla="*/ 8 h 610"/>
                    <a:gd name="T58" fmla="*/ 288 w 630"/>
                    <a:gd name="T59" fmla="*/ 32 h 610"/>
                    <a:gd name="T60" fmla="*/ 260 w 630"/>
                    <a:gd name="T61" fmla="*/ 28 h 610"/>
                    <a:gd name="T62" fmla="*/ 244 w 630"/>
                    <a:gd name="T63" fmla="*/ 62 h 610"/>
                    <a:gd name="T64" fmla="*/ 244 w 630"/>
                    <a:gd name="T65" fmla="*/ 62 h 610"/>
                    <a:gd name="T66" fmla="*/ 228 w 630"/>
                    <a:gd name="T67" fmla="*/ 76 h 610"/>
                    <a:gd name="T68" fmla="*/ 218 w 630"/>
                    <a:gd name="T69" fmla="*/ 86 h 610"/>
                    <a:gd name="T70" fmla="*/ 212 w 630"/>
                    <a:gd name="T71" fmla="*/ 92 h 610"/>
                    <a:gd name="T72" fmla="*/ 212 w 630"/>
                    <a:gd name="T73" fmla="*/ 92 h 610"/>
                    <a:gd name="T74" fmla="*/ 210 w 630"/>
                    <a:gd name="T75" fmla="*/ 108 h 610"/>
                    <a:gd name="T76" fmla="*/ 206 w 630"/>
                    <a:gd name="T77" fmla="*/ 120 h 610"/>
                    <a:gd name="T78" fmla="*/ 166 w 630"/>
                    <a:gd name="T79" fmla="*/ 108 h 610"/>
                    <a:gd name="T80" fmla="*/ 144 w 630"/>
                    <a:gd name="T81" fmla="*/ 88 h 610"/>
                    <a:gd name="T82" fmla="*/ 108 w 630"/>
                    <a:gd name="T83" fmla="*/ 98 h 610"/>
                    <a:gd name="T84" fmla="*/ 86 w 630"/>
                    <a:gd name="T85" fmla="*/ 82 h 610"/>
                    <a:gd name="T86" fmla="*/ 48 w 630"/>
                    <a:gd name="T87" fmla="*/ 86 h 610"/>
                    <a:gd name="T88" fmla="*/ 44 w 630"/>
                    <a:gd name="T89" fmla="*/ 116 h 610"/>
                    <a:gd name="T90" fmla="*/ 42 w 630"/>
                    <a:gd name="T91" fmla="*/ 148 h 610"/>
                    <a:gd name="T92" fmla="*/ 6 w 630"/>
                    <a:gd name="T93" fmla="*/ 174 h 610"/>
                    <a:gd name="T94" fmla="*/ 40 w 630"/>
                    <a:gd name="T95" fmla="*/ 198 h 610"/>
                    <a:gd name="T96" fmla="*/ 50 w 630"/>
                    <a:gd name="T97" fmla="*/ 222 h 610"/>
                    <a:gd name="T98" fmla="*/ 8 w 630"/>
                    <a:gd name="T99" fmla="*/ 252 h 610"/>
                    <a:gd name="T100" fmla="*/ 16 w 630"/>
                    <a:gd name="T101" fmla="*/ 280 h 610"/>
                    <a:gd name="T102" fmla="*/ 0 w 630"/>
                    <a:gd name="T103" fmla="*/ 318 h 610"/>
                    <a:gd name="T104" fmla="*/ 30 w 630"/>
                    <a:gd name="T105" fmla="*/ 360 h 6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630" h="610">
                      <a:moveTo>
                        <a:pt x="30" y="360"/>
                      </a:moveTo>
                      <a:lnTo>
                        <a:pt x="112" y="354"/>
                      </a:lnTo>
                      <a:lnTo>
                        <a:pt x="146" y="392"/>
                      </a:lnTo>
                      <a:lnTo>
                        <a:pt x="226" y="404"/>
                      </a:lnTo>
                      <a:lnTo>
                        <a:pt x="238" y="460"/>
                      </a:lnTo>
                      <a:lnTo>
                        <a:pt x="278" y="446"/>
                      </a:lnTo>
                      <a:lnTo>
                        <a:pt x="350" y="490"/>
                      </a:lnTo>
                      <a:lnTo>
                        <a:pt x="416" y="472"/>
                      </a:lnTo>
                      <a:lnTo>
                        <a:pt x="458" y="500"/>
                      </a:lnTo>
                      <a:lnTo>
                        <a:pt x="480" y="610"/>
                      </a:lnTo>
                      <a:lnTo>
                        <a:pt x="516" y="604"/>
                      </a:lnTo>
                      <a:lnTo>
                        <a:pt x="542" y="514"/>
                      </a:lnTo>
                      <a:lnTo>
                        <a:pt x="558" y="450"/>
                      </a:lnTo>
                      <a:lnTo>
                        <a:pt x="630" y="362"/>
                      </a:lnTo>
                      <a:lnTo>
                        <a:pt x="556" y="322"/>
                      </a:lnTo>
                      <a:lnTo>
                        <a:pt x="528" y="348"/>
                      </a:lnTo>
                      <a:lnTo>
                        <a:pt x="498" y="332"/>
                      </a:lnTo>
                      <a:lnTo>
                        <a:pt x="498" y="302"/>
                      </a:lnTo>
                      <a:lnTo>
                        <a:pt x="456" y="268"/>
                      </a:lnTo>
                      <a:lnTo>
                        <a:pt x="458" y="214"/>
                      </a:lnTo>
                      <a:lnTo>
                        <a:pt x="444" y="192"/>
                      </a:lnTo>
                      <a:lnTo>
                        <a:pt x="486" y="184"/>
                      </a:lnTo>
                      <a:lnTo>
                        <a:pt x="464" y="148"/>
                      </a:lnTo>
                      <a:lnTo>
                        <a:pt x="478" y="102"/>
                      </a:lnTo>
                      <a:lnTo>
                        <a:pt x="442" y="76"/>
                      </a:lnTo>
                      <a:lnTo>
                        <a:pt x="448" y="60"/>
                      </a:lnTo>
                      <a:lnTo>
                        <a:pt x="432" y="0"/>
                      </a:lnTo>
                      <a:lnTo>
                        <a:pt x="346" y="12"/>
                      </a:lnTo>
                      <a:lnTo>
                        <a:pt x="312" y="8"/>
                      </a:lnTo>
                      <a:lnTo>
                        <a:pt x="288" y="32"/>
                      </a:lnTo>
                      <a:lnTo>
                        <a:pt x="260" y="28"/>
                      </a:lnTo>
                      <a:lnTo>
                        <a:pt x="244" y="62"/>
                      </a:lnTo>
                      <a:lnTo>
                        <a:pt x="244" y="62"/>
                      </a:lnTo>
                      <a:lnTo>
                        <a:pt x="228" y="76"/>
                      </a:lnTo>
                      <a:lnTo>
                        <a:pt x="218" y="86"/>
                      </a:lnTo>
                      <a:lnTo>
                        <a:pt x="212" y="92"/>
                      </a:lnTo>
                      <a:lnTo>
                        <a:pt x="212" y="92"/>
                      </a:lnTo>
                      <a:lnTo>
                        <a:pt x="210" y="108"/>
                      </a:lnTo>
                      <a:lnTo>
                        <a:pt x="206" y="120"/>
                      </a:lnTo>
                      <a:lnTo>
                        <a:pt x="166" y="108"/>
                      </a:lnTo>
                      <a:lnTo>
                        <a:pt x="144" y="88"/>
                      </a:lnTo>
                      <a:lnTo>
                        <a:pt x="108" y="98"/>
                      </a:lnTo>
                      <a:lnTo>
                        <a:pt x="86" y="82"/>
                      </a:lnTo>
                      <a:lnTo>
                        <a:pt x="48" y="86"/>
                      </a:lnTo>
                      <a:lnTo>
                        <a:pt x="44" y="116"/>
                      </a:lnTo>
                      <a:lnTo>
                        <a:pt x="42" y="148"/>
                      </a:lnTo>
                      <a:lnTo>
                        <a:pt x="6" y="174"/>
                      </a:lnTo>
                      <a:lnTo>
                        <a:pt x="40" y="198"/>
                      </a:lnTo>
                      <a:lnTo>
                        <a:pt x="50" y="222"/>
                      </a:lnTo>
                      <a:lnTo>
                        <a:pt x="8" y="252"/>
                      </a:lnTo>
                      <a:lnTo>
                        <a:pt x="16" y="280"/>
                      </a:lnTo>
                      <a:lnTo>
                        <a:pt x="0" y="318"/>
                      </a:lnTo>
                      <a:lnTo>
                        <a:pt x="30" y="36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21" name="Freeform 289"/>
                <p:cNvSpPr>
                  <a:spLocks/>
                </p:cNvSpPr>
                <p:nvPr/>
              </p:nvSpPr>
              <p:spPr bwMode="auto">
                <a:xfrm>
                  <a:off x="8480425" y="2200275"/>
                  <a:ext cx="892175" cy="1317625"/>
                </a:xfrm>
                <a:custGeom>
                  <a:avLst/>
                  <a:gdLst>
                    <a:gd name="T0" fmla="*/ 562 w 562"/>
                    <a:gd name="T1" fmla="*/ 424 h 830"/>
                    <a:gd name="T2" fmla="*/ 538 w 562"/>
                    <a:gd name="T3" fmla="*/ 352 h 830"/>
                    <a:gd name="T4" fmla="*/ 496 w 562"/>
                    <a:gd name="T5" fmla="*/ 294 h 830"/>
                    <a:gd name="T6" fmla="*/ 450 w 562"/>
                    <a:gd name="T7" fmla="*/ 298 h 830"/>
                    <a:gd name="T8" fmla="*/ 406 w 562"/>
                    <a:gd name="T9" fmla="*/ 254 h 830"/>
                    <a:gd name="T10" fmla="*/ 406 w 562"/>
                    <a:gd name="T11" fmla="*/ 218 h 830"/>
                    <a:gd name="T12" fmla="*/ 484 w 562"/>
                    <a:gd name="T13" fmla="*/ 194 h 830"/>
                    <a:gd name="T14" fmla="*/ 546 w 562"/>
                    <a:gd name="T15" fmla="*/ 162 h 830"/>
                    <a:gd name="T16" fmla="*/ 546 w 562"/>
                    <a:gd name="T17" fmla="*/ 128 h 830"/>
                    <a:gd name="T18" fmla="*/ 506 w 562"/>
                    <a:gd name="T19" fmla="*/ 86 h 830"/>
                    <a:gd name="T20" fmla="*/ 514 w 562"/>
                    <a:gd name="T21" fmla="*/ 44 h 830"/>
                    <a:gd name="T22" fmla="*/ 470 w 562"/>
                    <a:gd name="T23" fmla="*/ 0 h 830"/>
                    <a:gd name="T24" fmla="*/ 448 w 562"/>
                    <a:gd name="T25" fmla="*/ 44 h 830"/>
                    <a:gd name="T26" fmla="*/ 416 w 562"/>
                    <a:gd name="T27" fmla="*/ 76 h 830"/>
                    <a:gd name="T28" fmla="*/ 308 w 562"/>
                    <a:gd name="T29" fmla="*/ 68 h 830"/>
                    <a:gd name="T30" fmla="*/ 232 w 562"/>
                    <a:gd name="T31" fmla="*/ 84 h 830"/>
                    <a:gd name="T32" fmla="*/ 232 w 562"/>
                    <a:gd name="T33" fmla="*/ 168 h 830"/>
                    <a:gd name="T34" fmla="*/ 192 w 562"/>
                    <a:gd name="T35" fmla="*/ 168 h 830"/>
                    <a:gd name="T36" fmla="*/ 156 w 562"/>
                    <a:gd name="T37" fmla="*/ 204 h 830"/>
                    <a:gd name="T38" fmla="*/ 76 w 562"/>
                    <a:gd name="T39" fmla="*/ 256 h 830"/>
                    <a:gd name="T40" fmla="*/ 76 w 562"/>
                    <a:gd name="T41" fmla="*/ 312 h 830"/>
                    <a:gd name="T42" fmla="*/ 48 w 562"/>
                    <a:gd name="T43" fmla="*/ 340 h 830"/>
                    <a:gd name="T44" fmla="*/ 70 w 562"/>
                    <a:gd name="T45" fmla="*/ 380 h 830"/>
                    <a:gd name="T46" fmla="*/ 22 w 562"/>
                    <a:gd name="T47" fmla="*/ 448 h 830"/>
                    <a:gd name="T48" fmla="*/ 8 w 562"/>
                    <a:gd name="T49" fmla="*/ 510 h 830"/>
                    <a:gd name="T50" fmla="*/ 42 w 562"/>
                    <a:gd name="T51" fmla="*/ 542 h 830"/>
                    <a:gd name="T52" fmla="*/ 10 w 562"/>
                    <a:gd name="T53" fmla="*/ 594 h 830"/>
                    <a:gd name="T54" fmla="*/ 0 w 562"/>
                    <a:gd name="T55" fmla="*/ 654 h 830"/>
                    <a:gd name="T56" fmla="*/ 30 w 562"/>
                    <a:gd name="T57" fmla="*/ 682 h 830"/>
                    <a:gd name="T58" fmla="*/ 66 w 562"/>
                    <a:gd name="T59" fmla="*/ 682 h 830"/>
                    <a:gd name="T60" fmla="*/ 66 w 562"/>
                    <a:gd name="T61" fmla="*/ 726 h 830"/>
                    <a:gd name="T62" fmla="*/ 116 w 562"/>
                    <a:gd name="T63" fmla="*/ 726 h 830"/>
                    <a:gd name="T64" fmla="*/ 148 w 562"/>
                    <a:gd name="T65" fmla="*/ 758 h 830"/>
                    <a:gd name="T66" fmla="*/ 206 w 562"/>
                    <a:gd name="T67" fmla="*/ 742 h 830"/>
                    <a:gd name="T68" fmla="*/ 254 w 562"/>
                    <a:gd name="T69" fmla="*/ 812 h 830"/>
                    <a:gd name="T70" fmla="*/ 294 w 562"/>
                    <a:gd name="T71" fmla="*/ 812 h 830"/>
                    <a:gd name="T72" fmla="*/ 328 w 562"/>
                    <a:gd name="T73" fmla="*/ 830 h 830"/>
                    <a:gd name="T74" fmla="*/ 368 w 562"/>
                    <a:gd name="T75" fmla="*/ 802 h 830"/>
                    <a:gd name="T76" fmla="*/ 344 w 562"/>
                    <a:gd name="T77" fmla="*/ 764 h 830"/>
                    <a:gd name="T78" fmla="*/ 380 w 562"/>
                    <a:gd name="T79" fmla="*/ 724 h 830"/>
                    <a:gd name="T80" fmla="*/ 390 w 562"/>
                    <a:gd name="T81" fmla="*/ 672 h 830"/>
                    <a:gd name="T82" fmla="*/ 416 w 562"/>
                    <a:gd name="T83" fmla="*/ 660 h 830"/>
                    <a:gd name="T84" fmla="*/ 412 w 562"/>
                    <a:gd name="T85" fmla="*/ 624 h 830"/>
                    <a:gd name="T86" fmla="*/ 408 w 562"/>
                    <a:gd name="T87" fmla="*/ 598 h 830"/>
                    <a:gd name="T88" fmla="*/ 460 w 562"/>
                    <a:gd name="T89" fmla="*/ 574 h 830"/>
                    <a:gd name="T90" fmla="*/ 510 w 562"/>
                    <a:gd name="T91" fmla="*/ 536 h 830"/>
                    <a:gd name="T92" fmla="*/ 466 w 562"/>
                    <a:gd name="T93" fmla="*/ 504 h 830"/>
                    <a:gd name="T94" fmla="*/ 480 w 562"/>
                    <a:gd name="T95" fmla="*/ 462 h 830"/>
                    <a:gd name="T96" fmla="*/ 472 w 562"/>
                    <a:gd name="T97" fmla="*/ 420 h 830"/>
                    <a:gd name="T98" fmla="*/ 562 w 562"/>
                    <a:gd name="T99" fmla="*/ 424 h 8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562" h="830">
                      <a:moveTo>
                        <a:pt x="562" y="424"/>
                      </a:moveTo>
                      <a:lnTo>
                        <a:pt x="538" y="352"/>
                      </a:lnTo>
                      <a:lnTo>
                        <a:pt x="496" y="294"/>
                      </a:lnTo>
                      <a:lnTo>
                        <a:pt x="450" y="298"/>
                      </a:lnTo>
                      <a:lnTo>
                        <a:pt x="406" y="254"/>
                      </a:lnTo>
                      <a:lnTo>
                        <a:pt x="406" y="218"/>
                      </a:lnTo>
                      <a:lnTo>
                        <a:pt x="484" y="194"/>
                      </a:lnTo>
                      <a:lnTo>
                        <a:pt x="546" y="162"/>
                      </a:lnTo>
                      <a:lnTo>
                        <a:pt x="546" y="128"/>
                      </a:lnTo>
                      <a:lnTo>
                        <a:pt x="506" y="86"/>
                      </a:lnTo>
                      <a:lnTo>
                        <a:pt x="514" y="44"/>
                      </a:lnTo>
                      <a:lnTo>
                        <a:pt x="470" y="0"/>
                      </a:lnTo>
                      <a:lnTo>
                        <a:pt x="448" y="44"/>
                      </a:lnTo>
                      <a:lnTo>
                        <a:pt x="416" y="76"/>
                      </a:lnTo>
                      <a:lnTo>
                        <a:pt x="308" y="68"/>
                      </a:lnTo>
                      <a:lnTo>
                        <a:pt x="232" y="84"/>
                      </a:lnTo>
                      <a:lnTo>
                        <a:pt x="232" y="168"/>
                      </a:lnTo>
                      <a:lnTo>
                        <a:pt x="192" y="168"/>
                      </a:lnTo>
                      <a:lnTo>
                        <a:pt x="156" y="204"/>
                      </a:lnTo>
                      <a:lnTo>
                        <a:pt x="76" y="256"/>
                      </a:lnTo>
                      <a:lnTo>
                        <a:pt x="76" y="312"/>
                      </a:lnTo>
                      <a:lnTo>
                        <a:pt x="48" y="340"/>
                      </a:lnTo>
                      <a:lnTo>
                        <a:pt x="70" y="380"/>
                      </a:lnTo>
                      <a:lnTo>
                        <a:pt x="22" y="448"/>
                      </a:lnTo>
                      <a:lnTo>
                        <a:pt x="8" y="510"/>
                      </a:lnTo>
                      <a:lnTo>
                        <a:pt x="42" y="542"/>
                      </a:lnTo>
                      <a:lnTo>
                        <a:pt x="10" y="594"/>
                      </a:lnTo>
                      <a:lnTo>
                        <a:pt x="0" y="654"/>
                      </a:lnTo>
                      <a:lnTo>
                        <a:pt x="30" y="682"/>
                      </a:lnTo>
                      <a:lnTo>
                        <a:pt x="66" y="682"/>
                      </a:lnTo>
                      <a:lnTo>
                        <a:pt x="66" y="726"/>
                      </a:lnTo>
                      <a:lnTo>
                        <a:pt x="116" y="726"/>
                      </a:lnTo>
                      <a:lnTo>
                        <a:pt x="148" y="758"/>
                      </a:lnTo>
                      <a:lnTo>
                        <a:pt x="206" y="742"/>
                      </a:lnTo>
                      <a:lnTo>
                        <a:pt x="254" y="812"/>
                      </a:lnTo>
                      <a:lnTo>
                        <a:pt x="294" y="812"/>
                      </a:lnTo>
                      <a:lnTo>
                        <a:pt x="328" y="830"/>
                      </a:lnTo>
                      <a:lnTo>
                        <a:pt x="368" y="802"/>
                      </a:lnTo>
                      <a:lnTo>
                        <a:pt x="344" y="764"/>
                      </a:lnTo>
                      <a:lnTo>
                        <a:pt x="380" y="724"/>
                      </a:lnTo>
                      <a:lnTo>
                        <a:pt x="390" y="672"/>
                      </a:lnTo>
                      <a:lnTo>
                        <a:pt x="416" y="660"/>
                      </a:lnTo>
                      <a:lnTo>
                        <a:pt x="412" y="624"/>
                      </a:lnTo>
                      <a:lnTo>
                        <a:pt x="408" y="598"/>
                      </a:lnTo>
                      <a:lnTo>
                        <a:pt x="460" y="574"/>
                      </a:lnTo>
                      <a:lnTo>
                        <a:pt x="510" y="536"/>
                      </a:lnTo>
                      <a:lnTo>
                        <a:pt x="466" y="504"/>
                      </a:lnTo>
                      <a:lnTo>
                        <a:pt x="480" y="462"/>
                      </a:lnTo>
                      <a:lnTo>
                        <a:pt x="472" y="420"/>
                      </a:lnTo>
                      <a:lnTo>
                        <a:pt x="562" y="424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22" name="Freeform 290"/>
                <p:cNvSpPr>
                  <a:spLocks noEditPoints="1"/>
                </p:cNvSpPr>
                <p:nvPr/>
              </p:nvSpPr>
              <p:spPr bwMode="auto">
                <a:xfrm>
                  <a:off x="7165975" y="4318000"/>
                  <a:ext cx="920750" cy="949325"/>
                </a:xfrm>
                <a:custGeom>
                  <a:avLst/>
                  <a:gdLst>
                    <a:gd name="T0" fmla="*/ 544 w 580"/>
                    <a:gd name="T1" fmla="*/ 202 h 598"/>
                    <a:gd name="T2" fmla="*/ 514 w 580"/>
                    <a:gd name="T3" fmla="*/ 156 h 598"/>
                    <a:gd name="T4" fmla="*/ 424 w 580"/>
                    <a:gd name="T5" fmla="*/ 134 h 598"/>
                    <a:gd name="T6" fmla="*/ 374 w 580"/>
                    <a:gd name="T7" fmla="*/ 112 h 598"/>
                    <a:gd name="T8" fmla="*/ 276 w 580"/>
                    <a:gd name="T9" fmla="*/ 94 h 598"/>
                    <a:gd name="T10" fmla="*/ 268 w 580"/>
                    <a:gd name="T11" fmla="*/ 44 h 598"/>
                    <a:gd name="T12" fmla="*/ 202 w 580"/>
                    <a:gd name="T13" fmla="*/ 6 h 598"/>
                    <a:gd name="T14" fmla="*/ 140 w 580"/>
                    <a:gd name="T15" fmla="*/ 0 h 598"/>
                    <a:gd name="T16" fmla="*/ 66 w 580"/>
                    <a:gd name="T17" fmla="*/ 108 h 598"/>
                    <a:gd name="T18" fmla="*/ 16 w 580"/>
                    <a:gd name="T19" fmla="*/ 164 h 598"/>
                    <a:gd name="T20" fmla="*/ 14 w 580"/>
                    <a:gd name="T21" fmla="*/ 228 h 598"/>
                    <a:gd name="T22" fmla="*/ 46 w 580"/>
                    <a:gd name="T23" fmla="*/ 306 h 598"/>
                    <a:gd name="T24" fmla="*/ 12 w 580"/>
                    <a:gd name="T25" fmla="*/ 374 h 598"/>
                    <a:gd name="T26" fmla="*/ 34 w 580"/>
                    <a:gd name="T27" fmla="*/ 426 h 598"/>
                    <a:gd name="T28" fmla="*/ 102 w 580"/>
                    <a:gd name="T29" fmla="*/ 476 h 598"/>
                    <a:gd name="T30" fmla="*/ 170 w 580"/>
                    <a:gd name="T31" fmla="*/ 480 h 598"/>
                    <a:gd name="T32" fmla="*/ 240 w 580"/>
                    <a:gd name="T33" fmla="*/ 564 h 598"/>
                    <a:gd name="T34" fmla="*/ 300 w 580"/>
                    <a:gd name="T35" fmla="*/ 576 h 598"/>
                    <a:gd name="T36" fmla="*/ 358 w 580"/>
                    <a:gd name="T37" fmla="*/ 586 h 598"/>
                    <a:gd name="T38" fmla="*/ 398 w 580"/>
                    <a:gd name="T39" fmla="*/ 598 h 598"/>
                    <a:gd name="T40" fmla="*/ 404 w 580"/>
                    <a:gd name="T41" fmla="*/ 570 h 598"/>
                    <a:gd name="T42" fmla="*/ 410 w 580"/>
                    <a:gd name="T43" fmla="*/ 564 h 598"/>
                    <a:gd name="T44" fmla="*/ 436 w 580"/>
                    <a:gd name="T45" fmla="*/ 540 h 598"/>
                    <a:gd name="T46" fmla="*/ 480 w 580"/>
                    <a:gd name="T47" fmla="*/ 510 h 598"/>
                    <a:gd name="T48" fmla="*/ 538 w 580"/>
                    <a:gd name="T49" fmla="*/ 490 h 598"/>
                    <a:gd name="T50" fmla="*/ 524 w 580"/>
                    <a:gd name="T51" fmla="*/ 442 h 598"/>
                    <a:gd name="T52" fmla="*/ 500 w 580"/>
                    <a:gd name="T53" fmla="*/ 388 h 598"/>
                    <a:gd name="T54" fmla="*/ 532 w 580"/>
                    <a:gd name="T55" fmla="*/ 302 h 598"/>
                    <a:gd name="T56" fmla="*/ 576 w 580"/>
                    <a:gd name="T57" fmla="*/ 288 h 598"/>
                    <a:gd name="T58" fmla="*/ 580 w 580"/>
                    <a:gd name="T59" fmla="*/ 238 h 598"/>
                    <a:gd name="T60" fmla="*/ 440 w 580"/>
                    <a:gd name="T61" fmla="*/ 304 h 598"/>
                    <a:gd name="T62" fmla="*/ 452 w 580"/>
                    <a:gd name="T63" fmla="*/ 364 h 598"/>
                    <a:gd name="T64" fmla="*/ 434 w 580"/>
                    <a:gd name="T65" fmla="*/ 388 h 598"/>
                    <a:gd name="T66" fmla="*/ 378 w 580"/>
                    <a:gd name="T67" fmla="*/ 408 h 598"/>
                    <a:gd name="T68" fmla="*/ 340 w 580"/>
                    <a:gd name="T69" fmla="*/ 380 h 598"/>
                    <a:gd name="T70" fmla="*/ 310 w 580"/>
                    <a:gd name="T71" fmla="*/ 352 h 598"/>
                    <a:gd name="T72" fmla="*/ 280 w 580"/>
                    <a:gd name="T73" fmla="*/ 330 h 598"/>
                    <a:gd name="T74" fmla="*/ 236 w 580"/>
                    <a:gd name="T75" fmla="*/ 290 h 598"/>
                    <a:gd name="T76" fmla="*/ 184 w 580"/>
                    <a:gd name="T77" fmla="*/ 260 h 598"/>
                    <a:gd name="T78" fmla="*/ 204 w 580"/>
                    <a:gd name="T79" fmla="*/ 200 h 598"/>
                    <a:gd name="T80" fmla="*/ 240 w 580"/>
                    <a:gd name="T81" fmla="*/ 176 h 598"/>
                    <a:gd name="T82" fmla="*/ 264 w 580"/>
                    <a:gd name="T83" fmla="*/ 220 h 598"/>
                    <a:gd name="T84" fmla="*/ 306 w 580"/>
                    <a:gd name="T85" fmla="*/ 208 h 598"/>
                    <a:gd name="T86" fmla="*/ 328 w 580"/>
                    <a:gd name="T87" fmla="*/ 170 h 598"/>
                    <a:gd name="T88" fmla="*/ 364 w 580"/>
                    <a:gd name="T89" fmla="*/ 166 h 598"/>
                    <a:gd name="T90" fmla="*/ 392 w 580"/>
                    <a:gd name="T91" fmla="*/ 216 h 598"/>
                    <a:gd name="T92" fmla="*/ 452 w 580"/>
                    <a:gd name="T93" fmla="*/ 222 h 598"/>
                    <a:gd name="T94" fmla="*/ 450 w 580"/>
                    <a:gd name="T95" fmla="*/ 250 h 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80" h="598">
                      <a:moveTo>
                        <a:pt x="580" y="238"/>
                      </a:moveTo>
                      <a:lnTo>
                        <a:pt x="544" y="202"/>
                      </a:lnTo>
                      <a:lnTo>
                        <a:pt x="536" y="170"/>
                      </a:lnTo>
                      <a:lnTo>
                        <a:pt x="514" y="156"/>
                      </a:lnTo>
                      <a:lnTo>
                        <a:pt x="492" y="182"/>
                      </a:lnTo>
                      <a:lnTo>
                        <a:pt x="424" y="134"/>
                      </a:lnTo>
                      <a:lnTo>
                        <a:pt x="400" y="138"/>
                      </a:lnTo>
                      <a:lnTo>
                        <a:pt x="374" y="112"/>
                      </a:lnTo>
                      <a:lnTo>
                        <a:pt x="304" y="130"/>
                      </a:lnTo>
                      <a:lnTo>
                        <a:pt x="276" y="94"/>
                      </a:lnTo>
                      <a:lnTo>
                        <a:pt x="290" y="66"/>
                      </a:lnTo>
                      <a:lnTo>
                        <a:pt x="268" y="44"/>
                      </a:lnTo>
                      <a:lnTo>
                        <a:pt x="224" y="38"/>
                      </a:lnTo>
                      <a:lnTo>
                        <a:pt x="202" y="6"/>
                      </a:lnTo>
                      <a:lnTo>
                        <a:pt x="174" y="30"/>
                      </a:lnTo>
                      <a:lnTo>
                        <a:pt x="140" y="0"/>
                      </a:lnTo>
                      <a:lnTo>
                        <a:pt x="144" y="72"/>
                      </a:lnTo>
                      <a:lnTo>
                        <a:pt x="66" y="108"/>
                      </a:lnTo>
                      <a:lnTo>
                        <a:pt x="52" y="140"/>
                      </a:lnTo>
                      <a:lnTo>
                        <a:pt x="16" y="164"/>
                      </a:lnTo>
                      <a:lnTo>
                        <a:pt x="46" y="202"/>
                      </a:lnTo>
                      <a:lnTo>
                        <a:pt x="14" y="228"/>
                      </a:lnTo>
                      <a:lnTo>
                        <a:pt x="4" y="264"/>
                      </a:lnTo>
                      <a:lnTo>
                        <a:pt x="46" y="306"/>
                      </a:lnTo>
                      <a:lnTo>
                        <a:pt x="0" y="334"/>
                      </a:lnTo>
                      <a:lnTo>
                        <a:pt x="12" y="374"/>
                      </a:lnTo>
                      <a:lnTo>
                        <a:pt x="48" y="400"/>
                      </a:lnTo>
                      <a:lnTo>
                        <a:pt x="34" y="426"/>
                      </a:lnTo>
                      <a:lnTo>
                        <a:pt x="46" y="464"/>
                      </a:lnTo>
                      <a:lnTo>
                        <a:pt x="102" y="476"/>
                      </a:lnTo>
                      <a:lnTo>
                        <a:pt x="132" y="508"/>
                      </a:lnTo>
                      <a:lnTo>
                        <a:pt x="170" y="480"/>
                      </a:lnTo>
                      <a:lnTo>
                        <a:pt x="218" y="522"/>
                      </a:lnTo>
                      <a:lnTo>
                        <a:pt x="240" y="564"/>
                      </a:lnTo>
                      <a:lnTo>
                        <a:pt x="278" y="560"/>
                      </a:lnTo>
                      <a:lnTo>
                        <a:pt x="300" y="576"/>
                      </a:lnTo>
                      <a:lnTo>
                        <a:pt x="336" y="566"/>
                      </a:lnTo>
                      <a:lnTo>
                        <a:pt x="358" y="586"/>
                      </a:lnTo>
                      <a:lnTo>
                        <a:pt x="398" y="598"/>
                      </a:lnTo>
                      <a:lnTo>
                        <a:pt x="398" y="598"/>
                      </a:lnTo>
                      <a:lnTo>
                        <a:pt x="402" y="586"/>
                      </a:lnTo>
                      <a:lnTo>
                        <a:pt x="404" y="570"/>
                      </a:lnTo>
                      <a:lnTo>
                        <a:pt x="404" y="570"/>
                      </a:lnTo>
                      <a:lnTo>
                        <a:pt x="410" y="564"/>
                      </a:lnTo>
                      <a:lnTo>
                        <a:pt x="420" y="554"/>
                      </a:lnTo>
                      <a:lnTo>
                        <a:pt x="436" y="540"/>
                      </a:lnTo>
                      <a:lnTo>
                        <a:pt x="452" y="506"/>
                      </a:lnTo>
                      <a:lnTo>
                        <a:pt x="480" y="510"/>
                      </a:lnTo>
                      <a:lnTo>
                        <a:pt x="504" y="486"/>
                      </a:lnTo>
                      <a:lnTo>
                        <a:pt x="538" y="490"/>
                      </a:lnTo>
                      <a:lnTo>
                        <a:pt x="536" y="454"/>
                      </a:lnTo>
                      <a:lnTo>
                        <a:pt x="524" y="442"/>
                      </a:lnTo>
                      <a:lnTo>
                        <a:pt x="522" y="406"/>
                      </a:lnTo>
                      <a:lnTo>
                        <a:pt x="500" y="388"/>
                      </a:lnTo>
                      <a:lnTo>
                        <a:pt x="524" y="358"/>
                      </a:lnTo>
                      <a:lnTo>
                        <a:pt x="532" y="302"/>
                      </a:lnTo>
                      <a:lnTo>
                        <a:pt x="550" y="302"/>
                      </a:lnTo>
                      <a:lnTo>
                        <a:pt x="576" y="288"/>
                      </a:lnTo>
                      <a:lnTo>
                        <a:pt x="568" y="258"/>
                      </a:lnTo>
                      <a:lnTo>
                        <a:pt x="580" y="238"/>
                      </a:lnTo>
                      <a:close/>
                      <a:moveTo>
                        <a:pt x="460" y="296"/>
                      </a:moveTo>
                      <a:lnTo>
                        <a:pt x="440" y="304"/>
                      </a:lnTo>
                      <a:lnTo>
                        <a:pt x="434" y="338"/>
                      </a:lnTo>
                      <a:lnTo>
                        <a:pt x="452" y="364"/>
                      </a:lnTo>
                      <a:lnTo>
                        <a:pt x="450" y="386"/>
                      </a:lnTo>
                      <a:lnTo>
                        <a:pt x="434" y="388"/>
                      </a:lnTo>
                      <a:lnTo>
                        <a:pt x="418" y="406"/>
                      </a:lnTo>
                      <a:lnTo>
                        <a:pt x="378" y="408"/>
                      </a:lnTo>
                      <a:lnTo>
                        <a:pt x="382" y="374"/>
                      </a:lnTo>
                      <a:lnTo>
                        <a:pt x="340" y="380"/>
                      </a:lnTo>
                      <a:lnTo>
                        <a:pt x="348" y="346"/>
                      </a:lnTo>
                      <a:lnTo>
                        <a:pt x="310" y="352"/>
                      </a:lnTo>
                      <a:lnTo>
                        <a:pt x="300" y="332"/>
                      </a:lnTo>
                      <a:lnTo>
                        <a:pt x="280" y="330"/>
                      </a:lnTo>
                      <a:lnTo>
                        <a:pt x="252" y="302"/>
                      </a:lnTo>
                      <a:lnTo>
                        <a:pt x="236" y="290"/>
                      </a:lnTo>
                      <a:lnTo>
                        <a:pt x="216" y="304"/>
                      </a:lnTo>
                      <a:lnTo>
                        <a:pt x="184" y="260"/>
                      </a:lnTo>
                      <a:lnTo>
                        <a:pt x="200" y="238"/>
                      </a:lnTo>
                      <a:lnTo>
                        <a:pt x="204" y="200"/>
                      </a:lnTo>
                      <a:lnTo>
                        <a:pt x="210" y="178"/>
                      </a:lnTo>
                      <a:lnTo>
                        <a:pt x="240" y="176"/>
                      </a:lnTo>
                      <a:lnTo>
                        <a:pt x="260" y="198"/>
                      </a:lnTo>
                      <a:lnTo>
                        <a:pt x="264" y="220"/>
                      </a:lnTo>
                      <a:lnTo>
                        <a:pt x="278" y="226"/>
                      </a:lnTo>
                      <a:lnTo>
                        <a:pt x="306" y="208"/>
                      </a:lnTo>
                      <a:lnTo>
                        <a:pt x="310" y="190"/>
                      </a:lnTo>
                      <a:lnTo>
                        <a:pt x="328" y="170"/>
                      </a:lnTo>
                      <a:lnTo>
                        <a:pt x="350" y="158"/>
                      </a:lnTo>
                      <a:lnTo>
                        <a:pt x="364" y="166"/>
                      </a:lnTo>
                      <a:lnTo>
                        <a:pt x="364" y="184"/>
                      </a:lnTo>
                      <a:lnTo>
                        <a:pt x="392" y="216"/>
                      </a:lnTo>
                      <a:lnTo>
                        <a:pt x="410" y="250"/>
                      </a:lnTo>
                      <a:lnTo>
                        <a:pt x="452" y="222"/>
                      </a:lnTo>
                      <a:lnTo>
                        <a:pt x="466" y="228"/>
                      </a:lnTo>
                      <a:lnTo>
                        <a:pt x="450" y="250"/>
                      </a:lnTo>
                      <a:lnTo>
                        <a:pt x="460" y="296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23" name="Freeform 291"/>
                <p:cNvSpPr>
                  <a:spLocks/>
                </p:cNvSpPr>
                <p:nvPr/>
              </p:nvSpPr>
              <p:spPr bwMode="auto">
                <a:xfrm>
                  <a:off x="7458075" y="4568825"/>
                  <a:ext cx="447675" cy="396875"/>
                </a:xfrm>
                <a:custGeom>
                  <a:avLst/>
                  <a:gdLst>
                    <a:gd name="T0" fmla="*/ 26 w 282"/>
                    <a:gd name="T1" fmla="*/ 20 h 250"/>
                    <a:gd name="T2" fmla="*/ 56 w 282"/>
                    <a:gd name="T3" fmla="*/ 18 h 250"/>
                    <a:gd name="T4" fmla="*/ 76 w 282"/>
                    <a:gd name="T5" fmla="*/ 40 h 250"/>
                    <a:gd name="T6" fmla="*/ 80 w 282"/>
                    <a:gd name="T7" fmla="*/ 62 h 250"/>
                    <a:gd name="T8" fmla="*/ 94 w 282"/>
                    <a:gd name="T9" fmla="*/ 68 h 250"/>
                    <a:gd name="T10" fmla="*/ 122 w 282"/>
                    <a:gd name="T11" fmla="*/ 50 h 250"/>
                    <a:gd name="T12" fmla="*/ 126 w 282"/>
                    <a:gd name="T13" fmla="*/ 32 h 250"/>
                    <a:gd name="T14" fmla="*/ 144 w 282"/>
                    <a:gd name="T15" fmla="*/ 12 h 250"/>
                    <a:gd name="T16" fmla="*/ 166 w 282"/>
                    <a:gd name="T17" fmla="*/ 0 h 250"/>
                    <a:gd name="T18" fmla="*/ 180 w 282"/>
                    <a:gd name="T19" fmla="*/ 8 h 250"/>
                    <a:gd name="T20" fmla="*/ 180 w 282"/>
                    <a:gd name="T21" fmla="*/ 26 h 250"/>
                    <a:gd name="T22" fmla="*/ 208 w 282"/>
                    <a:gd name="T23" fmla="*/ 58 h 250"/>
                    <a:gd name="T24" fmla="*/ 226 w 282"/>
                    <a:gd name="T25" fmla="*/ 92 h 250"/>
                    <a:gd name="T26" fmla="*/ 268 w 282"/>
                    <a:gd name="T27" fmla="*/ 64 h 250"/>
                    <a:gd name="T28" fmla="*/ 282 w 282"/>
                    <a:gd name="T29" fmla="*/ 70 h 250"/>
                    <a:gd name="T30" fmla="*/ 266 w 282"/>
                    <a:gd name="T31" fmla="*/ 92 h 250"/>
                    <a:gd name="T32" fmla="*/ 276 w 282"/>
                    <a:gd name="T33" fmla="*/ 138 h 250"/>
                    <a:gd name="T34" fmla="*/ 256 w 282"/>
                    <a:gd name="T35" fmla="*/ 146 h 250"/>
                    <a:gd name="T36" fmla="*/ 250 w 282"/>
                    <a:gd name="T37" fmla="*/ 180 h 250"/>
                    <a:gd name="T38" fmla="*/ 268 w 282"/>
                    <a:gd name="T39" fmla="*/ 206 h 250"/>
                    <a:gd name="T40" fmla="*/ 266 w 282"/>
                    <a:gd name="T41" fmla="*/ 228 h 250"/>
                    <a:gd name="T42" fmla="*/ 250 w 282"/>
                    <a:gd name="T43" fmla="*/ 230 h 250"/>
                    <a:gd name="T44" fmla="*/ 234 w 282"/>
                    <a:gd name="T45" fmla="*/ 248 h 250"/>
                    <a:gd name="T46" fmla="*/ 194 w 282"/>
                    <a:gd name="T47" fmla="*/ 250 h 250"/>
                    <a:gd name="T48" fmla="*/ 198 w 282"/>
                    <a:gd name="T49" fmla="*/ 216 h 250"/>
                    <a:gd name="T50" fmla="*/ 156 w 282"/>
                    <a:gd name="T51" fmla="*/ 222 h 250"/>
                    <a:gd name="T52" fmla="*/ 164 w 282"/>
                    <a:gd name="T53" fmla="*/ 188 h 250"/>
                    <a:gd name="T54" fmla="*/ 126 w 282"/>
                    <a:gd name="T55" fmla="*/ 194 h 250"/>
                    <a:gd name="T56" fmla="*/ 116 w 282"/>
                    <a:gd name="T57" fmla="*/ 174 h 250"/>
                    <a:gd name="T58" fmla="*/ 96 w 282"/>
                    <a:gd name="T59" fmla="*/ 172 h 250"/>
                    <a:gd name="T60" fmla="*/ 68 w 282"/>
                    <a:gd name="T61" fmla="*/ 144 h 250"/>
                    <a:gd name="T62" fmla="*/ 52 w 282"/>
                    <a:gd name="T63" fmla="*/ 132 h 250"/>
                    <a:gd name="T64" fmla="*/ 32 w 282"/>
                    <a:gd name="T65" fmla="*/ 146 h 250"/>
                    <a:gd name="T66" fmla="*/ 0 w 282"/>
                    <a:gd name="T67" fmla="*/ 102 h 250"/>
                    <a:gd name="T68" fmla="*/ 16 w 282"/>
                    <a:gd name="T69" fmla="*/ 80 h 250"/>
                    <a:gd name="T70" fmla="*/ 20 w 282"/>
                    <a:gd name="T71" fmla="*/ 42 h 250"/>
                    <a:gd name="T72" fmla="*/ 26 w 282"/>
                    <a:gd name="T73" fmla="*/ 20 h 2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82" h="250">
                      <a:moveTo>
                        <a:pt x="26" y="20"/>
                      </a:moveTo>
                      <a:lnTo>
                        <a:pt x="56" y="18"/>
                      </a:lnTo>
                      <a:lnTo>
                        <a:pt x="76" y="40"/>
                      </a:lnTo>
                      <a:lnTo>
                        <a:pt x="80" y="62"/>
                      </a:lnTo>
                      <a:lnTo>
                        <a:pt x="94" y="68"/>
                      </a:lnTo>
                      <a:lnTo>
                        <a:pt x="122" y="50"/>
                      </a:lnTo>
                      <a:lnTo>
                        <a:pt x="126" y="32"/>
                      </a:lnTo>
                      <a:lnTo>
                        <a:pt x="144" y="12"/>
                      </a:lnTo>
                      <a:lnTo>
                        <a:pt x="166" y="0"/>
                      </a:lnTo>
                      <a:lnTo>
                        <a:pt x="180" y="8"/>
                      </a:lnTo>
                      <a:lnTo>
                        <a:pt x="180" y="26"/>
                      </a:lnTo>
                      <a:lnTo>
                        <a:pt x="208" y="58"/>
                      </a:lnTo>
                      <a:lnTo>
                        <a:pt x="226" y="92"/>
                      </a:lnTo>
                      <a:lnTo>
                        <a:pt x="268" y="64"/>
                      </a:lnTo>
                      <a:lnTo>
                        <a:pt x="282" y="70"/>
                      </a:lnTo>
                      <a:lnTo>
                        <a:pt x="266" y="92"/>
                      </a:lnTo>
                      <a:lnTo>
                        <a:pt x="276" y="138"/>
                      </a:lnTo>
                      <a:lnTo>
                        <a:pt x="256" y="146"/>
                      </a:lnTo>
                      <a:lnTo>
                        <a:pt x="250" y="180"/>
                      </a:lnTo>
                      <a:lnTo>
                        <a:pt x="268" y="206"/>
                      </a:lnTo>
                      <a:lnTo>
                        <a:pt x="266" y="228"/>
                      </a:lnTo>
                      <a:lnTo>
                        <a:pt x="250" y="230"/>
                      </a:lnTo>
                      <a:lnTo>
                        <a:pt x="234" y="248"/>
                      </a:lnTo>
                      <a:lnTo>
                        <a:pt x="194" y="250"/>
                      </a:lnTo>
                      <a:lnTo>
                        <a:pt x="198" y="216"/>
                      </a:lnTo>
                      <a:lnTo>
                        <a:pt x="156" y="222"/>
                      </a:lnTo>
                      <a:lnTo>
                        <a:pt x="164" y="188"/>
                      </a:lnTo>
                      <a:lnTo>
                        <a:pt x="126" y="194"/>
                      </a:lnTo>
                      <a:lnTo>
                        <a:pt x="116" y="174"/>
                      </a:lnTo>
                      <a:lnTo>
                        <a:pt x="96" y="172"/>
                      </a:lnTo>
                      <a:lnTo>
                        <a:pt x="68" y="144"/>
                      </a:lnTo>
                      <a:lnTo>
                        <a:pt x="52" y="132"/>
                      </a:lnTo>
                      <a:lnTo>
                        <a:pt x="32" y="146"/>
                      </a:lnTo>
                      <a:lnTo>
                        <a:pt x="0" y="102"/>
                      </a:lnTo>
                      <a:lnTo>
                        <a:pt x="16" y="80"/>
                      </a:lnTo>
                      <a:lnTo>
                        <a:pt x="20" y="42"/>
                      </a:lnTo>
                      <a:lnTo>
                        <a:pt x="26" y="2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24" name="Freeform 292"/>
                <p:cNvSpPr>
                  <a:spLocks/>
                </p:cNvSpPr>
                <p:nvPr/>
              </p:nvSpPr>
              <p:spPr bwMode="auto">
                <a:xfrm>
                  <a:off x="7356475" y="3813175"/>
                  <a:ext cx="730250" cy="793750"/>
                </a:xfrm>
                <a:custGeom>
                  <a:avLst/>
                  <a:gdLst>
                    <a:gd name="T0" fmla="*/ 460 w 460"/>
                    <a:gd name="T1" fmla="*/ 342 h 500"/>
                    <a:gd name="T2" fmla="*/ 400 w 460"/>
                    <a:gd name="T3" fmla="*/ 298 h 500"/>
                    <a:gd name="T4" fmla="*/ 428 w 460"/>
                    <a:gd name="T5" fmla="*/ 270 h 500"/>
                    <a:gd name="T6" fmla="*/ 392 w 460"/>
                    <a:gd name="T7" fmla="*/ 222 h 500"/>
                    <a:gd name="T8" fmla="*/ 392 w 460"/>
                    <a:gd name="T9" fmla="*/ 170 h 500"/>
                    <a:gd name="T10" fmla="*/ 432 w 460"/>
                    <a:gd name="T11" fmla="*/ 128 h 500"/>
                    <a:gd name="T12" fmla="*/ 386 w 460"/>
                    <a:gd name="T13" fmla="*/ 114 h 500"/>
                    <a:gd name="T14" fmla="*/ 348 w 460"/>
                    <a:gd name="T15" fmla="*/ 112 h 500"/>
                    <a:gd name="T16" fmla="*/ 372 w 460"/>
                    <a:gd name="T17" fmla="*/ 48 h 500"/>
                    <a:gd name="T18" fmla="*/ 322 w 460"/>
                    <a:gd name="T19" fmla="*/ 0 h 500"/>
                    <a:gd name="T20" fmla="*/ 174 w 460"/>
                    <a:gd name="T21" fmla="*/ 0 h 500"/>
                    <a:gd name="T22" fmla="*/ 144 w 460"/>
                    <a:gd name="T23" fmla="*/ 48 h 500"/>
                    <a:gd name="T24" fmla="*/ 46 w 460"/>
                    <a:gd name="T25" fmla="*/ 48 h 500"/>
                    <a:gd name="T26" fmla="*/ 20 w 460"/>
                    <a:gd name="T27" fmla="*/ 74 h 500"/>
                    <a:gd name="T28" fmla="*/ 10 w 460"/>
                    <a:gd name="T29" fmla="*/ 112 h 500"/>
                    <a:gd name="T30" fmla="*/ 52 w 460"/>
                    <a:gd name="T31" fmla="*/ 140 h 500"/>
                    <a:gd name="T32" fmla="*/ 40 w 460"/>
                    <a:gd name="T33" fmla="*/ 164 h 500"/>
                    <a:gd name="T34" fmla="*/ 0 w 460"/>
                    <a:gd name="T35" fmla="*/ 188 h 500"/>
                    <a:gd name="T36" fmla="*/ 22 w 460"/>
                    <a:gd name="T37" fmla="*/ 240 h 500"/>
                    <a:gd name="T38" fmla="*/ 4 w 460"/>
                    <a:gd name="T39" fmla="*/ 278 h 500"/>
                    <a:gd name="T40" fmla="*/ 20 w 460"/>
                    <a:gd name="T41" fmla="*/ 318 h 500"/>
                    <a:gd name="T42" fmla="*/ 54 w 460"/>
                    <a:gd name="T43" fmla="*/ 348 h 500"/>
                    <a:gd name="T44" fmla="*/ 82 w 460"/>
                    <a:gd name="T45" fmla="*/ 324 h 500"/>
                    <a:gd name="T46" fmla="*/ 104 w 460"/>
                    <a:gd name="T47" fmla="*/ 356 h 500"/>
                    <a:gd name="T48" fmla="*/ 148 w 460"/>
                    <a:gd name="T49" fmla="*/ 362 h 500"/>
                    <a:gd name="T50" fmla="*/ 170 w 460"/>
                    <a:gd name="T51" fmla="*/ 384 h 500"/>
                    <a:gd name="T52" fmla="*/ 156 w 460"/>
                    <a:gd name="T53" fmla="*/ 412 h 500"/>
                    <a:gd name="T54" fmla="*/ 184 w 460"/>
                    <a:gd name="T55" fmla="*/ 448 h 500"/>
                    <a:gd name="T56" fmla="*/ 254 w 460"/>
                    <a:gd name="T57" fmla="*/ 430 h 500"/>
                    <a:gd name="T58" fmla="*/ 280 w 460"/>
                    <a:gd name="T59" fmla="*/ 456 h 500"/>
                    <a:gd name="T60" fmla="*/ 304 w 460"/>
                    <a:gd name="T61" fmla="*/ 452 h 500"/>
                    <a:gd name="T62" fmla="*/ 372 w 460"/>
                    <a:gd name="T63" fmla="*/ 500 h 500"/>
                    <a:gd name="T64" fmla="*/ 394 w 460"/>
                    <a:gd name="T65" fmla="*/ 474 h 500"/>
                    <a:gd name="T66" fmla="*/ 416 w 460"/>
                    <a:gd name="T67" fmla="*/ 488 h 500"/>
                    <a:gd name="T68" fmla="*/ 446 w 460"/>
                    <a:gd name="T69" fmla="*/ 466 h 500"/>
                    <a:gd name="T70" fmla="*/ 420 w 460"/>
                    <a:gd name="T71" fmla="*/ 446 h 500"/>
                    <a:gd name="T72" fmla="*/ 416 w 460"/>
                    <a:gd name="T73" fmla="*/ 420 h 500"/>
                    <a:gd name="T74" fmla="*/ 432 w 460"/>
                    <a:gd name="T75" fmla="*/ 404 h 500"/>
                    <a:gd name="T76" fmla="*/ 420 w 460"/>
                    <a:gd name="T77" fmla="*/ 366 h 500"/>
                    <a:gd name="T78" fmla="*/ 460 w 460"/>
                    <a:gd name="T79" fmla="*/ 342 h 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60" h="500">
                      <a:moveTo>
                        <a:pt x="460" y="342"/>
                      </a:moveTo>
                      <a:lnTo>
                        <a:pt x="400" y="298"/>
                      </a:lnTo>
                      <a:lnTo>
                        <a:pt x="428" y="270"/>
                      </a:lnTo>
                      <a:lnTo>
                        <a:pt x="392" y="222"/>
                      </a:lnTo>
                      <a:lnTo>
                        <a:pt x="392" y="170"/>
                      </a:lnTo>
                      <a:lnTo>
                        <a:pt x="432" y="128"/>
                      </a:lnTo>
                      <a:lnTo>
                        <a:pt x="386" y="114"/>
                      </a:lnTo>
                      <a:lnTo>
                        <a:pt x="348" y="112"/>
                      </a:lnTo>
                      <a:lnTo>
                        <a:pt x="372" y="48"/>
                      </a:lnTo>
                      <a:lnTo>
                        <a:pt x="322" y="0"/>
                      </a:lnTo>
                      <a:lnTo>
                        <a:pt x="174" y="0"/>
                      </a:lnTo>
                      <a:lnTo>
                        <a:pt x="144" y="48"/>
                      </a:lnTo>
                      <a:lnTo>
                        <a:pt x="46" y="48"/>
                      </a:lnTo>
                      <a:lnTo>
                        <a:pt x="20" y="74"/>
                      </a:lnTo>
                      <a:lnTo>
                        <a:pt x="10" y="112"/>
                      </a:lnTo>
                      <a:lnTo>
                        <a:pt x="52" y="140"/>
                      </a:lnTo>
                      <a:lnTo>
                        <a:pt x="40" y="164"/>
                      </a:lnTo>
                      <a:lnTo>
                        <a:pt x="0" y="188"/>
                      </a:lnTo>
                      <a:lnTo>
                        <a:pt x="22" y="240"/>
                      </a:lnTo>
                      <a:lnTo>
                        <a:pt x="4" y="278"/>
                      </a:lnTo>
                      <a:lnTo>
                        <a:pt x="20" y="318"/>
                      </a:lnTo>
                      <a:lnTo>
                        <a:pt x="54" y="348"/>
                      </a:lnTo>
                      <a:lnTo>
                        <a:pt x="82" y="324"/>
                      </a:lnTo>
                      <a:lnTo>
                        <a:pt x="104" y="356"/>
                      </a:lnTo>
                      <a:lnTo>
                        <a:pt x="148" y="362"/>
                      </a:lnTo>
                      <a:lnTo>
                        <a:pt x="170" y="384"/>
                      </a:lnTo>
                      <a:lnTo>
                        <a:pt x="156" y="412"/>
                      </a:lnTo>
                      <a:lnTo>
                        <a:pt x="184" y="448"/>
                      </a:lnTo>
                      <a:lnTo>
                        <a:pt x="254" y="430"/>
                      </a:lnTo>
                      <a:lnTo>
                        <a:pt x="280" y="456"/>
                      </a:lnTo>
                      <a:lnTo>
                        <a:pt x="304" y="452"/>
                      </a:lnTo>
                      <a:lnTo>
                        <a:pt x="372" y="500"/>
                      </a:lnTo>
                      <a:lnTo>
                        <a:pt x="394" y="474"/>
                      </a:lnTo>
                      <a:lnTo>
                        <a:pt x="416" y="488"/>
                      </a:lnTo>
                      <a:lnTo>
                        <a:pt x="446" y="466"/>
                      </a:lnTo>
                      <a:lnTo>
                        <a:pt x="420" y="446"/>
                      </a:lnTo>
                      <a:lnTo>
                        <a:pt x="416" y="420"/>
                      </a:lnTo>
                      <a:lnTo>
                        <a:pt x="432" y="404"/>
                      </a:lnTo>
                      <a:lnTo>
                        <a:pt x="420" y="366"/>
                      </a:lnTo>
                      <a:lnTo>
                        <a:pt x="460" y="342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25" name="Freeform 293"/>
                <p:cNvSpPr>
                  <a:spLocks/>
                </p:cNvSpPr>
                <p:nvPr/>
              </p:nvSpPr>
              <p:spPr bwMode="auto">
                <a:xfrm>
                  <a:off x="3606800" y="2867025"/>
                  <a:ext cx="676275" cy="666750"/>
                </a:xfrm>
                <a:custGeom>
                  <a:avLst/>
                  <a:gdLst>
                    <a:gd name="T0" fmla="*/ 186 w 426"/>
                    <a:gd name="T1" fmla="*/ 60 h 420"/>
                    <a:gd name="T2" fmla="*/ 142 w 426"/>
                    <a:gd name="T3" fmla="*/ 52 h 420"/>
                    <a:gd name="T4" fmla="*/ 148 w 426"/>
                    <a:gd name="T5" fmla="*/ 78 h 420"/>
                    <a:gd name="T6" fmla="*/ 120 w 426"/>
                    <a:gd name="T7" fmla="*/ 104 h 420"/>
                    <a:gd name="T8" fmla="*/ 112 w 426"/>
                    <a:gd name="T9" fmla="*/ 138 h 420"/>
                    <a:gd name="T10" fmla="*/ 70 w 426"/>
                    <a:gd name="T11" fmla="*/ 124 h 420"/>
                    <a:gd name="T12" fmla="*/ 24 w 426"/>
                    <a:gd name="T13" fmla="*/ 132 h 420"/>
                    <a:gd name="T14" fmla="*/ 0 w 426"/>
                    <a:gd name="T15" fmla="*/ 160 h 420"/>
                    <a:gd name="T16" fmla="*/ 34 w 426"/>
                    <a:gd name="T17" fmla="*/ 182 h 420"/>
                    <a:gd name="T18" fmla="*/ 30 w 426"/>
                    <a:gd name="T19" fmla="*/ 234 h 420"/>
                    <a:gd name="T20" fmla="*/ 40 w 426"/>
                    <a:gd name="T21" fmla="*/ 264 h 420"/>
                    <a:gd name="T22" fmla="*/ 2 w 426"/>
                    <a:gd name="T23" fmla="*/ 302 h 420"/>
                    <a:gd name="T24" fmla="*/ 20 w 426"/>
                    <a:gd name="T25" fmla="*/ 350 h 420"/>
                    <a:gd name="T26" fmla="*/ 0 w 426"/>
                    <a:gd name="T27" fmla="*/ 384 h 420"/>
                    <a:gd name="T28" fmla="*/ 18 w 426"/>
                    <a:gd name="T29" fmla="*/ 420 h 420"/>
                    <a:gd name="T30" fmla="*/ 56 w 426"/>
                    <a:gd name="T31" fmla="*/ 420 h 420"/>
                    <a:gd name="T32" fmla="*/ 82 w 426"/>
                    <a:gd name="T33" fmla="*/ 364 h 420"/>
                    <a:gd name="T34" fmla="*/ 136 w 426"/>
                    <a:gd name="T35" fmla="*/ 338 h 420"/>
                    <a:gd name="T36" fmla="*/ 174 w 426"/>
                    <a:gd name="T37" fmla="*/ 332 h 420"/>
                    <a:gd name="T38" fmla="*/ 208 w 426"/>
                    <a:gd name="T39" fmla="*/ 368 h 420"/>
                    <a:gd name="T40" fmla="*/ 248 w 426"/>
                    <a:gd name="T41" fmla="*/ 386 h 420"/>
                    <a:gd name="T42" fmla="*/ 288 w 426"/>
                    <a:gd name="T43" fmla="*/ 314 h 420"/>
                    <a:gd name="T44" fmla="*/ 350 w 426"/>
                    <a:gd name="T45" fmla="*/ 282 h 420"/>
                    <a:gd name="T46" fmla="*/ 378 w 426"/>
                    <a:gd name="T47" fmla="*/ 226 h 420"/>
                    <a:gd name="T48" fmla="*/ 426 w 426"/>
                    <a:gd name="T49" fmla="*/ 172 h 420"/>
                    <a:gd name="T50" fmla="*/ 422 w 426"/>
                    <a:gd name="T51" fmla="*/ 106 h 420"/>
                    <a:gd name="T52" fmla="*/ 374 w 426"/>
                    <a:gd name="T53" fmla="*/ 80 h 420"/>
                    <a:gd name="T54" fmla="*/ 336 w 426"/>
                    <a:gd name="T55" fmla="*/ 40 h 420"/>
                    <a:gd name="T56" fmla="*/ 316 w 426"/>
                    <a:gd name="T57" fmla="*/ 8 h 420"/>
                    <a:gd name="T58" fmla="*/ 290 w 426"/>
                    <a:gd name="T59" fmla="*/ 0 h 420"/>
                    <a:gd name="T60" fmla="*/ 214 w 426"/>
                    <a:gd name="T61" fmla="*/ 12 h 420"/>
                    <a:gd name="T62" fmla="*/ 186 w 426"/>
                    <a:gd name="T63" fmla="*/ 60 h 4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426" h="420">
                      <a:moveTo>
                        <a:pt x="186" y="60"/>
                      </a:moveTo>
                      <a:lnTo>
                        <a:pt x="142" y="52"/>
                      </a:lnTo>
                      <a:lnTo>
                        <a:pt x="148" y="78"/>
                      </a:lnTo>
                      <a:lnTo>
                        <a:pt x="120" y="104"/>
                      </a:lnTo>
                      <a:lnTo>
                        <a:pt x="112" y="138"/>
                      </a:lnTo>
                      <a:lnTo>
                        <a:pt x="70" y="124"/>
                      </a:lnTo>
                      <a:lnTo>
                        <a:pt x="24" y="132"/>
                      </a:lnTo>
                      <a:lnTo>
                        <a:pt x="0" y="160"/>
                      </a:lnTo>
                      <a:lnTo>
                        <a:pt x="34" y="182"/>
                      </a:lnTo>
                      <a:lnTo>
                        <a:pt x="30" y="234"/>
                      </a:lnTo>
                      <a:lnTo>
                        <a:pt x="40" y="264"/>
                      </a:lnTo>
                      <a:lnTo>
                        <a:pt x="2" y="302"/>
                      </a:lnTo>
                      <a:lnTo>
                        <a:pt x="20" y="350"/>
                      </a:lnTo>
                      <a:lnTo>
                        <a:pt x="0" y="384"/>
                      </a:lnTo>
                      <a:lnTo>
                        <a:pt x="18" y="420"/>
                      </a:lnTo>
                      <a:lnTo>
                        <a:pt x="56" y="420"/>
                      </a:lnTo>
                      <a:lnTo>
                        <a:pt x="82" y="364"/>
                      </a:lnTo>
                      <a:lnTo>
                        <a:pt x="136" y="338"/>
                      </a:lnTo>
                      <a:lnTo>
                        <a:pt x="174" y="332"/>
                      </a:lnTo>
                      <a:lnTo>
                        <a:pt x="208" y="368"/>
                      </a:lnTo>
                      <a:lnTo>
                        <a:pt x="248" y="386"/>
                      </a:lnTo>
                      <a:lnTo>
                        <a:pt x="288" y="314"/>
                      </a:lnTo>
                      <a:lnTo>
                        <a:pt x="350" y="282"/>
                      </a:lnTo>
                      <a:lnTo>
                        <a:pt x="378" y="226"/>
                      </a:lnTo>
                      <a:lnTo>
                        <a:pt x="426" y="172"/>
                      </a:lnTo>
                      <a:lnTo>
                        <a:pt x="422" y="106"/>
                      </a:lnTo>
                      <a:lnTo>
                        <a:pt x="374" y="80"/>
                      </a:lnTo>
                      <a:lnTo>
                        <a:pt x="336" y="40"/>
                      </a:lnTo>
                      <a:lnTo>
                        <a:pt x="316" y="8"/>
                      </a:lnTo>
                      <a:lnTo>
                        <a:pt x="290" y="0"/>
                      </a:lnTo>
                      <a:lnTo>
                        <a:pt x="214" y="12"/>
                      </a:lnTo>
                      <a:lnTo>
                        <a:pt x="186" y="6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26" name="Freeform 294"/>
                <p:cNvSpPr>
                  <a:spLocks/>
                </p:cNvSpPr>
                <p:nvPr/>
              </p:nvSpPr>
              <p:spPr bwMode="auto">
                <a:xfrm>
                  <a:off x="4511675" y="3206750"/>
                  <a:ext cx="1216025" cy="882650"/>
                </a:xfrm>
                <a:custGeom>
                  <a:avLst/>
                  <a:gdLst>
                    <a:gd name="T0" fmla="*/ 632 w 766"/>
                    <a:gd name="T1" fmla="*/ 276 h 556"/>
                    <a:gd name="T2" fmla="*/ 602 w 766"/>
                    <a:gd name="T3" fmla="*/ 244 h 556"/>
                    <a:gd name="T4" fmla="*/ 548 w 766"/>
                    <a:gd name="T5" fmla="*/ 202 h 556"/>
                    <a:gd name="T6" fmla="*/ 526 w 766"/>
                    <a:gd name="T7" fmla="*/ 166 h 556"/>
                    <a:gd name="T8" fmla="*/ 492 w 766"/>
                    <a:gd name="T9" fmla="*/ 158 h 556"/>
                    <a:gd name="T10" fmla="*/ 490 w 766"/>
                    <a:gd name="T11" fmla="*/ 124 h 556"/>
                    <a:gd name="T12" fmla="*/ 448 w 766"/>
                    <a:gd name="T13" fmla="*/ 104 h 556"/>
                    <a:gd name="T14" fmla="*/ 414 w 766"/>
                    <a:gd name="T15" fmla="*/ 74 h 556"/>
                    <a:gd name="T16" fmla="*/ 418 w 766"/>
                    <a:gd name="T17" fmla="*/ 32 h 556"/>
                    <a:gd name="T18" fmla="*/ 358 w 766"/>
                    <a:gd name="T19" fmla="*/ 24 h 556"/>
                    <a:gd name="T20" fmla="*/ 314 w 766"/>
                    <a:gd name="T21" fmla="*/ 46 h 556"/>
                    <a:gd name="T22" fmla="*/ 272 w 766"/>
                    <a:gd name="T23" fmla="*/ 38 h 556"/>
                    <a:gd name="T24" fmla="*/ 250 w 766"/>
                    <a:gd name="T25" fmla="*/ 0 h 556"/>
                    <a:gd name="T26" fmla="*/ 226 w 766"/>
                    <a:gd name="T27" fmla="*/ 40 h 556"/>
                    <a:gd name="T28" fmla="*/ 190 w 766"/>
                    <a:gd name="T29" fmla="*/ 58 h 556"/>
                    <a:gd name="T30" fmla="*/ 128 w 766"/>
                    <a:gd name="T31" fmla="*/ 30 h 556"/>
                    <a:gd name="T32" fmla="*/ 110 w 766"/>
                    <a:gd name="T33" fmla="*/ 74 h 556"/>
                    <a:gd name="T34" fmla="*/ 66 w 766"/>
                    <a:gd name="T35" fmla="*/ 70 h 556"/>
                    <a:gd name="T36" fmla="*/ 20 w 766"/>
                    <a:gd name="T37" fmla="*/ 66 h 556"/>
                    <a:gd name="T38" fmla="*/ 34 w 766"/>
                    <a:gd name="T39" fmla="*/ 118 h 556"/>
                    <a:gd name="T40" fmla="*/ 12 w 766"/>
                    <a:gd name="T41" fmla="*/ 134 h 556"/>
                    <a:gd name="T42" fmla="*/ 0 w 766"/>
                    <a:gd name="T43" fmla="*/ 174 h 556"/>
                    <a:gd name="T44" fmla="*/ 4 w 766"/>
                    <a:gd name="T45" fmla="*/ 208 h 556"/>
                    <a:gd name="T46" fmla="*/ 2 w 766"/>
                    <a:gd name="T47" fmla="*/ 242 h 556"/>
                    <a:gd name="T48" fmla="*/ 58 w 766"/>
                    <a:gd name="T49" fmla="*/ 284 h 556"/>
                    <a:gd name="T50" fmla="*/ 88 w 766"/>
                    <a:gd name="T51" fmla="*/ 276 h 556"/>
                    <a:gd name="T52" fmla="*/ 100 w 766"/>
                    <a:gd name="T53" fmla="*/ 320 h 556"/>
                    <a:gd name="T54" fmla="*/ 84 w 766"/>
                    <a:gd name="T55" fmla="*/ 356 h 556"/>
                    <a:gd name="T56" fmla="*/ 104 w 766"/>
                    <a:gd name="T57" fmla="*/ 398 h 556"/>
                    <a:gd name="T58" fmla="*/ 64 w 766"/>
                    <a:gd name="T59" fmla="*/ 416 h 556"/>
                    <a:gd name="T60" fmla="*/ 98 w 766"/>
                    <a:gd name="T61" fmla="*/ 436 h 556"/>
                    <a:gd name="T62" fmla="*/ 64 w 766"/>
                    <a:gd name="T63" fmla="*/ 456 h 556"/>
                    <a:gd name="T64" fmla="*/ 36 w 766"/>
                    <a:gd name="T65" fmla="*/ 482 h 556"/>
                    <a:gd name="T66" fmla="*/ 50 w 766"/>
                    <a:gd name="T67" fmla="*/ 522 h 556"/>
                    <a:gd name="T68" fmla="*/ 86 w 766"/>
                    <a:gd name="T69" fmla="*/ 516 h 556"/>
                    <a:gd name="T70" fmla="*/ 150 w 766"/>
                    <a:gd name="T71" fmla="*/ 532 h 556"/>
                    <a:gd name="T72" fmla="*/ 208 w 766"/>
                    <a:gd name="T73" fmla="*/ 556 h 556"/>
                    <a:gd name="T74" fmla="*/ 236 w 766"/>
                    <a:gd name="T75" fmla="*/ 524 h 556"/>
                    <a:gd name="T76" fmla="*/ 288 w 766"/>
                    <a:gd name="T77" fmla="*/ 496 h 556"/>
                    <a:gd name="T78" fmla="*/ 276 w 766"/>
                    <a:gd name="T79" fmla="*/ 434 h 556"/>
                    <a:gd name="T80" fmla="*/ 318 w 766"/>
                    <a:gd name="T81" fmla="*/ 404 h 556"/>
                    <a:gd name="T82" fmla="*/ 380 w 766"/>
                    <a:gd name="T83" fmla="*/ 456 h 556"/>
                    <a:gd name="T84" fmla="*/ 414 w 766"/>
                    <a:gd name="T85" fmla="*/ 452 h 556"/>
                    <a:gd name="T86" fmla="*/ 432 w 766"/>
                    <a:gd name="T87" fmla="*/ 496 h 556"/>
                    <a:gd name="T88" fmla="*/ 458 w 766"/>
                    <a:gd name="T89" fmla="*/ 534 h 556"/>
                    <a:gd name="T90" fmla="*/ 480 w 766"/>
                    <a:gd name="T91" fmla="*/ 512 h 556"/>
                    <a:gd name="T92" fmla="*/ 482 w 766"/>
                    <a:gd name="T93" fmla="*/ 470 h 556"/>
                    <a:gd name="T94" fmla="*/ 526 w 766"/>
                    <a:gd name="T95" fmla="*/ 426 h 556"/>
                    <a:gd name="T96" fmla="*/ 592 w 766"/>
                    <a:gd name="T97" fmla="*/ 436 h 556"/>
                    <a:gd name="T98" fmla="*/ 644 w 766"/>
                    <a:gd name="T99" fmla="*/ 434 h 556"/>
                    <a:gd name="T100" fmla="*/ 680 w 766"/>
                    <a:gd name="T101" fmla="*/ 440 h 556"/>
                    <a:gd name="T102" fmla="*/ 698 w 766"/>
                    <a:gd name="T103" fmla="*/ 408 h 556"/>
                    <a:gd name="T104" fmla="*/ 728 w 766"/>
                    <a:gd name="T105" fmla="*/ 422 h 556"/>
                    <a:gd name="T106" fmla="*/ 766 w 766"/>
                    <a:gd name="T107" fmla="*/ 396 h 556"/>
                    <a:gd name="T108" fmla="*/ 764 w 766"/>
                    <a:gd name="T109" fmla="*/ 354 h 556"/>
                    <a:gd name="T110" fmla="*/ 702 w 766"/>
                    <a:gd name="T111" fmla="*/ 324 h 556"/>
                    <a:gd name="T112" fmla="*/ 704 w 766"/>
                    <a:gd name="T113" fmla="*/ 278 h 556"/>
                    <a:gd name="T114" fmla="*/ 632 w 766"/>
                    <a:gd name="T115" fmla="*/ 276 h 5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66" h="556">
                      <a:moveTo>
                        <a:pt x="632" y="276"/>
                      </a:moveTo>
                      <a:lnTo>
                        <a:pt x="602" y="244"/>
                      </a:lnTo>
                      <a:lnTo>
                        <a:pt x="548" y="202"/>
                      </a:lnTo>
                      <a:lnTo>
                        <a:pt x="526" y="166"/>
                      </a:lnTo>
                      <a:lnTo>
                        <a:pt x="492" y="158"/>
                      </a:lnTo>
                      <a:lnTo>
                        <a:pt x="490" y="124"/>
                      </a:lnTo>
                      <a:lnTo>
                        <a:pt x="448" y="104"/>
                      </a:lnTo>
                      <a:lnTo>
                        <a:pt x="414" y="74"/>
                      </a:lnTo>
                      <a:lnTo>
                        <a:pt x="418" y="32"/>
                      </a:lnTo>
                      <a:lnTo>
                        <a:pt x="358" y="24"/>
                      </a:lnTo>
                      <a:lnTo>
                        <a:pt x="314" y="46"/>
                      </a:lnTo>
                      <a:lnTo>
                        <a:pt x="272" y="38"/>
                      </a:lnTo>
                      <a:lnTo>
                        <a:pt x="250" y="0"/>
                      </a:lnTo>
                      <a:lnTo>
                        <a:pt x="226" y="40"/>
                      </a:lnTo>
                      <a:lnTo>
                        <a:pt x="190" y="58"/>
                      </a:lnTo>
                      <a:lnTo>
                        <a:pt x="128" y="30"/>
                      </a:lnTo>
                      <a:lnTo>
                        <a:pt x="110" y="74"/>
                      </a:lnTo>
                      <a:lnTo>
                        <a:pt x="66" y="70"/>
                      </a:lnTo>
                      <a:lnTo>
                        <a:pt x="20" y="66"/>
                      </a:lnTo>
                      <a:lnTo>
                        <a:pt x="34" y="118"/>
                      </a:lnTo>
                      <a:lnTo>
                        <a:pt x="12" y="134"/>
                      </a:lnTo>
                      <a:lnTo>
                        <a:pt x="0" y="174"/>
                      </a:lnTo>
                      <a:lnTo>
                        <a:pt x="4" y="208"/>
                      </a:lnTo>
                      <a:lnTo>
                        <a:pt x="2" y="242"/>
                      </a:lnTo>
                      <a:lnTo>
                        <a:pt x="58" y="284"/>
                      </a:lnTo>
                      <a:lnTo>
                        <a:pt x="88" y="276"/>
                      </a:lnTo>
                      <a:lnTo>
                        <a:pt x="100" y="320"/>
                      </a:lnTo>
                      <a:lnTo>
                        <a:pt x="84" y="356"/>
                      </a:lnTo>
                      <a:lnTo>
                        <a:pt x="104" y="398"/>
                      </a:lnTo>
                      <a:lnTo>
                        <a:pt x="64" y="416"/>
                      </a:lnTo>
                      <a:lnTo>
                        <a:pt x="98" y="436"/>
                      </a:lnTo>
                      <a:lnTo>
                        <a:pt x="64" y="456"/>
                      </a:lnTo>
                      <a:lnTo>
                        <a:pt x="36" y="482"/>
                      </a:lnTo>
                      <a:lnTo>
                        <a:pt x="50" y="522"/>
                      </a:lnTo>
                      <a:lnTo>
                        <a:pt x="86" y="516"/>
                      </a:lnTo>
                      <a:lnTo>
                        <a:pt x="150" y="532"/>
                      </a:lnTo>
                      <a:lnTo>
                        <a:pt x="208" y="556"/>
                      </a:lnTo>
                      <a:lnTo>
                        <a:pt x="236" y="524"/>
                      </a:lnTo>
                      <a:lnTo>
                        <a:pt x="288" y="496"/>
                      </a:lnTo>
                      <a:lnTo>
                        <a:pt x="276" y="434"/>
                      </a:lnTo>
                      <a:lnTo>
                        <a:pt x="318" y="404"/>
                      </a:lnTo>
                      <a:lnTo>
                        <a:pt x="380" y="456"/>
                      </a:lnTo>
                      <a:lnTo>
                        <a:pt x="414" y="452"/>
                      </a:lnTo>
                      <a:lnTo>
                        <a:pt x="432" y="496"/>
                      </a:lnTo>
                      <a:lnTo>
                        <a:pt x="458" y="534"/>
                      </a:lnTo>
                      <a:lnTo>
                        <a:pt x="480" y="512"/>
                      </a:lnTo>
                      <a:lnTo>
                        <a:pt x="482" y="470"/>
                      </a:lnTo>
                      <a:lnTo>
                        <a:pt x="526" y="426"/>
                      </a:lnTo>
                      <a:lnTo>
                        <a:pt x="592" y="436"/>
                      </a:lnTo>
                      <a:lnTo>
                        <a:pt x="644" y="434"/>
                      </a:lnTo>
                      <a:lnTo>
                        <a:pt x="680" y="440"/>
                      </a:lnTo>
                      <a:lnTo>
                        <a:pt x="698" y="408"/>
                      </a:lnTo>
                      <a:lnTo>
                        <a:pt x="728" y="422"/>
                      </a:lnTo>
                      <a:lnTo>
                        <a:pt x="766" y="396"/>
                      </a:lnTo>
                      <a:lnTo>
                        <a:pt x="764" y="354"/>
                      </a:lnTo>
                      <a:lnTo>
                        <a:pt x="702" y="324"/>
                      </a:lnTo>
                      <a:lnTo>
                        <a:pt x="704" y="278"/>
                      </a:lnTo>
                      <a:lnTo>
                        <a:pt x="632" y="276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8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8" name="Oval 7"/>
              <p:cNvSpPr/>
              <p:nvPr/>
            </p:nvSpPr>
            <p:spPr bwMode="auto">
              <a:xfrm>
                <a:off x="4006163" y="1470472"/>
                <a:ext cx="144000" cy="144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7800" marR="0" indent="-17780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25000"/>
                  </a:spcAft>
                  <a:buClr>
                    <a:srgbClr val="000066"/>
                  </a:buClr>
                  <a:buSzTx/>
                  <a:tabLst/>
                </a:pPr>
                <a:endParaRPr kumimoji="0" lang="cs-CZ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 bwMode="auto">
              <a:xfrm>
                <a:off x="1854468" y="3439651"/>
                <a:ext cx="144000" cy="144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7800" marR="0" indent="-17780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25000"/>
                  </a:spcAft>
                  <a:buClr>
                    <a:srgbClr val="000066"/>
                  </a:buClr>
                  <a:buSzTx/>
                  <a:tabLst/>
                </a:pPr>
                <a:endParaRPr kumimoji="0" lang="cs-CZ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5970461" y="4473312"/>
                <a:ext cx="144000" cy="144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7800" marR="0" indent="-17780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25000"/>
                  </a:spcAft>
                  <a:buClr>
                    <a:srgbClr val="000066"/>
                  </a:buClr>
                  <a:buSzTx/>
                  <a:tabLst/>
                </a:pPr>
                <a:endParaRPr kumimoji="0" lang="cs-CZ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 bwMode="auto">
              <a:xfrm>
                <a:off x="8026843" y="3174130"/>
                <a:ext cx="144000" cy="144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7800" marR="0" indent="-17780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25000"/>
                  </a:spcAft>
                  <a:buClr>
                    <a:srgbClr val="000066"/>
                  </a:buClr>
                  <a:buSzTx/>
                  <a:tabLst/>
                </a:pPr>
                <a:endParaRPr kumimoji="0" lang="cs-CZ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 bwMode="auto">
              <a:xfrm>
                <a:off x="4897984" y="2482119"/>
                <a:ext cx="144000" cy="144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7800" marR="0" indent="-17780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25000"/>
                  </a:spcAft>
                  <a:buClr>
                    <a:srgbClr val="000066"/>
                  </a:buClr>
                  <a:buSzTx/>
                  <a:tabLst/>
                </a:pPr>
                <a:endParaRPr kumimoji="0" lang="cs-CZ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 bwMode="auto">
              <a:xfrm>
                <a:off x="1260137" y="2492670"/>
                <a:ext cx="144000" cy="144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7800" marR="0" indent="-17780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25000"/>
                  </a:spcAft>
                  <a:buClr>
                    <a:srgbClr val="000066"/>
                  </a:buClr>
                  <a:buSzTx/>
                  <a:tabLst/>
                </a:pPr>
                <a:endParaRPr kumimoji="0" lang="cs-CZ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 bwMode="auto">
              <a:xfrm>
                <a:off x="2733581" y="1630521"/>
                <a:ext cx="144000" cy="144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7800" marR="0" indent="-17780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25000"/>
                  </a:spcAft>
                  <a:buClr>
                    <a:srgbClr val="000066"/>
                  </a:buClr>
                  <a:buSzTx/>
                  <a:tabLst/>
                </a:pPr>
                <a:endParaRPr kumimoji="0" lang="cs-CZ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 bwMode="auto">
              <a:xfrm>
                <a:off x="3228175" y="2789835"/>
                <a:ext cx="144000" cy="144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7800" marR="0" indent="-17780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25000"/>
                  </a:spcAft>
                  <a:buClr>
                    <a:srgbClr val="000066"/>
                  </a:buClr>
                  <a:buSzTx/>
                  <a:tabLst/>
                </a:pPr>
                <a:endParaRPr kumimoji="0" lang="cs-CZ" sz="1400" b="0" i="0" u="none" strike="noStrike" cap="none" normalizeH="0" baseline="0" dirty="0" err="1" smtClean="0">
                  <a:ln>
                    <a:noFill/>
                  </a:ln>
                  <a:effectLst/>
                  <a:latin typeface="Arial" charset="0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 bwMode="auto">
              <a:xfrm>
                <a:off x="4814653" y="2846142"/>
                <a:ext cx="144000" cy="144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7800" marR="0" indent="-17780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25000"/>
                  </a:spcAft>
                  <a:buClr>
                    <a:srgbClr val="000066"/>
                  </a:buClr>
                  <a:buSzTx/>
                  <a:tabLst/>
                </a:pPr>
                <a:endParaRPr kumimoji="0" lang="cs-CZ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4684875" y="4060489"/>
                <a:ext cx="144000" cy="144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7800" marR="0" indent="-17780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25000"/>
                  </a:spcAft>
                  <a:buClr>
                    <a:srgbClr val="000066"/>
                  </a:buClr>
                  <a:buSzTx/>
                  <a:tabLst/>
                </a:pPr>
                <a:endParaRPr kumimoji="0" lang="cs-CZ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 bwMode="auto">
              <a:xfrm>
                <a:off x="3345497" y="4971338"/>
                <a:ext cx="144000" cy="144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7800" marR="0" indent="-17780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25000"/>
                  </a:spcAft>
                  <a:buClr>
                    <a:srgbClr val="000066"/>
                  </a:buClr>
                  <a:buSzTx/>
                  <a:tabLst/>
                </a:pPr>
                <a:endParaRPr kumimoji="0" lang="cs-CZ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 bwMode="auto">
              <a:xfrm>
                <a:off x="7289498" y="4460568"/>
                <a:ext cx="144000" cy="144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7800" marR="0" indent="-17780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25000"/>
                  </a:spcAft>
                  <a:buClr>
                    <a:srgbClr val="000066"/>
                  </a:buClr>
                  <a:buSzTx/>
                  <a:tabLst/>
                </a:pPr>
                <a:endParaRPr kumimoji="0" lang="cs-CZ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 bwMode="auto">
              <a:xfrm>
                <a:off x="6738432" y="3565306"/>
                <a:ext cx="144000" cy="144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7800" marR="0" indent="-17780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25000"/>
                  </a:spcAft>
                  <a:buClr>
                    <a:srgbClr val="000066"/>
                  </a:buClr>
                  <a:buSzTx/>
                  <a:tabLst/>
                </a:pPr>
                <a:endParaRPr kumimoji="0" lang="cs-CZ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426678" y="1256516"/>
                <a:ext cx="1320107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Bef>
                    <a:spcPts val="600"/>
                  </a:spcBef>
                  <a:buSzPct val="100000"/>
                </a:pPr>
                <a:r>
                  <a:rPr lang="cs-CZ" sz="1100" dirty="0" smtClean="0">
                    <a:latin typeface="+mn-lt"/>
                  </a:rPr>
                  <a:t>Liberec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143089" y="1440852"/>
                <a:ext cx="1320107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Bef>
                    <a:spcPts val="600"/>
                  </a:spcBef>
                  <a:buSzPct val="100000"/>
                </a:pPr>
                <a:r>
                  <a:rPr lang="cs-CZ" sz="1100" dirty="0" smtClean="0">
                    <a:latin typeface="+mn-lt"/>
                  </a:rPr>
                  <a:t>Ústí nad Labem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79128" y="2268363"/>
                <a:ext cx="1320107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Bef>
                    <a:spcPts val="600"/>
                  </a:spcBef>
                  <a:buSzPct val="100000"/>
                </a:pPr>
                <a:r>
                  <a:rPr lang="cs-CZ" sz="1100" dirty="0" smtClean="0">
                    <a:latin typeface="+mn-lt"/>
                  </a:rPr>
                  <a:t>Karlovy Vary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274669" y="3220391"/>
                <a:ext cx="1320107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Bef>
                    <a:spcPts val="600"/>
                  </a:spcBef>
                  <a:buSzPct val="100000"/>
                </a:pPr>
                <a:r>
                  <a:rPr lang="cs-CZ" sz="1100" dirty="0" smtClean="0">
                    <a:latin typeface="+mn-lt"/>
                  </a:rPr>
                  <a:t>Plzeň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639594" y="2573604"/>
                <a:ext cx="1320107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Bef>
                    <a:spcPts val="600"/>
                  </a:spcBef>
                  <a:buSzPct val="100000"/>
                </a:pPr>
                <a:r>
                  <a:rPr lang="cs-CZ" sz="1100" dirty="0" smtClean="0">
                    <a:latin typeface="+mn-lt"/>
                  </a:rPr>
                  <a:t>Praha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751199" y="4725220"/>
                <a:ext cx="1320107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Bef>
                    <a:spcPts val="600"/>
                  </a:spcBef>
                  <a:buSzPct val="100000"/>
                </a:pPr>
                <a:r>
                  <a:rPr lang="cs-CZ" sz="1100" dirty="0" smtClean="0">
                    <a:latin typeface="+mn-lt"/>
                  </a:rPr>
                  <a:t>České Budějovice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094985" y="3838768"/>
                <a:ext cx="1320107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Bef>
                    <a:spcPts val="600"/>
                  </a:spcBef>
                  <a:buSzPct val="100000"/>
                </a:pPr>
                <a:r>
                  <a:rPr lang="cs-CZ" sz="1100" dirty="0" smtClean="0">
                    <a:latin typeface="+mn-lt"/>
                  </a:rPr>
                  <a:t>Jihlava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387337" y="4257687"/>
                <a:ext cx="1320107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Bef>
                    <a:spcPts val="600"/>
                  </a:spcBef>
                  <a:buSzPct val="100000"/>
                </a:pPr>
                <a:r>
                  <a:rPr lang="cs-CZ" sz="1100" dirty="0" smtClean="0">
                    <a:latin typeface="+mn-lt"/>
                  </a:rPr>
                  <a:t>Brno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695860" y="4270817"/>
                <a:ext cx="1320107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Bef>
                    <a:spcPts val="600"/>
                  </a:spcBef>
                  <a:buSzPct val="100000"/>
                </a:pPr>
                <a:r>
                  <a:rPr lang="cs-CZ" sz="1100" dirty="0" smtClean="0">
                    <a:latin typeface="+mn-lt"/>
                  </a:rPr>
                  <a:t>Zlín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154441" y="3336013"/>
                <a:ext cx="1320107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Bef>
                    <a:spcPts val="600"/>
                  </a:spcBef>
                  <a:buSzPct val="100000"/>
                </a:pPr>
                <a:r>
                  <a:rPr lang="cs-CZ" sz="1100" dirty="0" smtClean="0">
                    <a:latin typeface="+mn-lt"/>
                  </a:rPr>
                  <a:t>Olomouc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443732" y="2945687"/>
                <a:ext cx="1320107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Bef>
                    <a:spcPts val="600"/>
                  </a:spcBef>
                  <a:buSzPct val="100000"/>
                </a:pPr>
                <a:r>
                  <a:rPr lang="cs-CZ" sz="1100" dirty="0" smtClean="0">
                    <a:latin typeface="+mn-lt"/>
                  </a:rPr>
                  <a:t>Ostrava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307407" y="2268200"/>
                <a:ext cx="1320107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Bef>
                    <a:spcPts val="600"/>
                  </a:spcBef>
                  <a:buSzPct val="100000"/>
                </a:pPr>
                <a:r>
                  <a:rPr lang="cs-CZ" sz="1100" dirty="0" smtClean="0">
                    <a:latin typeface="+mn-lt"/>
                  </a:rPr>
                  <a:t>Hradec Králové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229058" y="2659502"/>
                <a:ext cx="1320107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Bef>
                    <a:spcPts val="600"/>
                  </a:spcBef>
                  <a:buSzPct val="100000"/>
                </a:pPr>
                <a:r>
                  <a:rPr lang="cs-CZ" sz="1100" dirty="0" smtClean="0">
                    <a:latin typeface="+mn-lt"/>
                  </a:rPr>
                  <a:t>Pardubice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966859" y="2985197"/>
                <a:ext cx="65730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Bef>
                    <a:spcPts val="0"/>
                  </a:spcBef>
                  <a:buSzPct val="100000"/>
                </a:pPr>
                <a:r>
                  <a:rPr lang="cs-CZ" b="1" dirty="0" smtClean="0">
                    <a:latin typeface="+mn-lt"/>
                  </a:rPr>
                  <a:t>358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009303" y="2662199"/>
                <a:ext cx="65730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Bef>
                    <a:spcPts val="0"/>
                  </a:spcBef>
                  <a:buSzPct val="100000"/>
                </a:pPr>
                <a:r>
                  <a:rPr lang="cs-CZ" b="1" dirty="0" smtClean="0">
                    <a:latin typeface="+mn-lt"/>
                  </a:rPr>
                  <a:t>166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598684" y="3613633"/>
                <a:ext cx="65730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Bef>
                    <a:spcPts val="0"/>
                  </a:spcBef>
                  <a:buSzPct val="100000"/>
                </a:pPr>
                <a:r>
                  <a:rPr lang="cs-CZ" b="1" dirty="0" smtClean="0">
                    <a:latin typeface="+mn-lt"/>
                  </a:rPr>
                  <a:t>197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082424" y="5174142"/>
                <a:ext cx="65730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Bef>
                    <a:spcPts val="0"/>
                  </a:spcBef>
                  <a:buSzPct val="100000"/>
                </a:pPr>
                <a:r>
                  <a:rPr lang="cs-CZ" b="1" dirty="0" smtClean="0">
                    <a:latin typeface="+mn-lt"/>
                  </a:rPr>
                  <a:t>184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479187" y="3745975"/>
                <a:ext cx="65730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Bef>
                    <a:spcPts val="0"/>
                  </a:spcBef>
                  <a:buSzPct val="100000"/>
                </a:pPr>
                <a:r>
                  <a:rPr lang="cs-CZ" b="1" dirty="0" smtClean="0"/>
                  <a:t>205</a:t>
                </a:r>
                <a:endParaRPr lang="cs-CZ" b="1" dirty="0" smtClean="0">
                  <a:latin typeface="+mn-lt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762773" y="3361082"/>
                <a:ext cx="65730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Bef>
                    <a:spcPts val="0"/>
                  </a:spcBef>
                  <a:buSzPct val="100000"/>
                </a:pPr>
                <a:r>
                  <a:rPr lang="cs-CZ" b="1" dirty="0" smtClean="0">
                    <a:latin typeface="+mn-lt"/>
                  </a:rPr>
                  <a:t>176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040341" y="4616127"/>
                <a:ext cx="65730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Bef>
                    <a:spcPts val="0"/>
                  </a:spcBef>
                  <a:buSzPct val="100000"/>
                </a:pPr>
                <a:r>
                  <a:rPr lang="cs-CZ" b="1" dirty="0" smtClean="0">
                    <a:latin typeface="+mn-lt"/>
                  </a:rPr>
                  <a:t>213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427821" y="4229833"/>
                <a:ext cx="65730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Bef>
                    <a:spcPts val="0"/>
                  </a:spcBef>
                  <a:buSzPct val="100000"/>
                </a:pPr>
                <a:r>
                  <a:rPr lang="cs-CZ" b="1" dirty="0" smtClean="0">
                    <a:latin typeface="+mn-lt"/>
                  </a:rPr>
                  <a:t>158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556267" y="3031448"/>
                <a:ext cx="65730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Bef>
                    <a:spcPts val="0"/>
                  </a:spcBef>
                  <a:buSzPct val="100000"/>
                </a:pPr>
                <a:r>
                  <a:rPr lang="cs-CZ" b="1" dirty="0" smtClean="0">
                    <a:latin typeface="+mn-lt"/>
                  </a:rPr>
                  <a:t>188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625284" y="1946838"/>
                <a:ext cx="65730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Bef>
                    <a:spcPts val="0"/>
                  </a:spcBef>
                  <a:buSzPct val="100000"/>
                </a:pPr>
                <a:r>
                  <a:rPr lang="cs-CZ" b="1" dirty="0" smtClean="0">
                    <a:latin typeface="+mn-lt"/>
                  </a:rPr>
                  <a:t>187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476647" y="1815757"/>
                <a:ext cx="65730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Bef>
                    <a:spcPts val="0"/>
                  </a:spcBef>
                  <a:buSzPct val="100000"/>
                </a:pPr>
                <a:r>
                  <a:rPr lang="cs-CZ" b="1" dirty="0" smtClean="0">
                    <a:latin typeface="+mn-lt"/>
                  </a:rPr>
                  <a:t>160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743474" y="1652740"/>
                <a:ext cx="65730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Bef>
                    <a:spcPts val="0"/>
                  </a:spcBef>
                  <a:buSzPct val="100000"/>
                </a:pPr>
                <a:r>
                  <a:rPr lang="cs-CZ" b="1" dirty="0" smtClean="0">
                    <a:latin typeface="+mn-lt"/>
                  </a:rPr>
                  <a:t>196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713810" y="4660769"/>
                <a:ext cx="65730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Bef>
                    <a:spcPts val="0"/>
                  </a:spcBef>
                  <a:buSzPct val="100000"/>
                </a:pPr>
                <a:r>
                  <a:rPr lang="cs-CZ" b="1" dirty="0" smtClean="0">
                    <a:latin typeface="+mn-lt"/>
                  </a:rPr>
                  <a:t>265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632879" y="5460291"/>
              <a:ext cx="3911945" cy="9652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>
                <a:spcBef>
                  <a:spcPts val="0"/>
                </a:spcBef>
                <a:buSzPct val="100000"/>
              </a:pPr>
              <a:r>
                <a:rPr lang="cs-CZ" sz="1400" dirty="0" smtClean="0"/>
                <a:t>Legenda</a:t>
              </a:r>
            </a:p>
            <a:p>
              <a:pPr>
                <a:spcBef>
                  <a:spcPts val="0"/>
                </a:spcBef>
                <a:spcAft>
                  <a:spcPts val="600"/>
                </a:spcAft>
                <a:buSzPct val="100000"/>
              </a:pPr>
              <a:r>
                <a:rPr lang="cs-CZ" b="1" dirty="0" smtClean="0">
                  <a:latin typeface="+mn-lt"/>
                </a:rPr>
                <a:t>204</a:t>
              </a:r>
              <a:r>
                <a:rPr lang="cs-CZ" sz="1100" b="1" dirty="0" smtClean="0">
                  <a:latin typeface="+mn-lt"/>
                </a:rPr>
                <a:t> </a:t>
              </a:r>
              <a:r>
                <a:rPr lang="cs-CZ" sz="800" b="1" dirty="0" smtClean="0">
                  <a:latin typeface="+mn-lt"/>
                </a:rPr>
                <a:t>	Průměrný měsíční nájem </a:t>
              </a:r>
              <a:r>
                <a:rPr lang="cs-CZ" sz="800" b="1" dirty="0"/>
                <a:t>na m²</a:t>
              </a:r>
              <a:r>
                <a:rPr lang="cs-CZ" sz="800" b="1" dirty="0" smtClean="0">
                  <a:latin typeface="+mn-lt"/>
                </a:rPr>
                <a:t> (</a:t>
              </a:r>
              <a:r>
                <a:rPr lang="cs-CZ" sz="800" b="1" dirty="0" smtClean="0"/>
                <a:t>2</a:t>
              </a:r>
              <a:r>
                <a:rPr lang="cs-CZ" sz="800" b="1" dirty="0" smtClean="0">
                  <a:latin typeface="+mn-lt"/>
                </a:rPr>
                <a:t>/2019)</a:t>
              </a:r>
            </a:p>
            <a:p>
              <a:pPr>
                <a:spcBef>
                  <a:spcPts val="0"/>
                </a:spcBef>
                <a:spcAft>
                  <a:spcPts val="600"/>
                </a:spcAft>
                <a:buSzPct val="100000"/>
              </a:pPr>
              <a:r>
                <a:rPr lang="cs-CZ" sz="800" i="1" dirty="0"/>
                <a:t>	</a:t>
              </a:r>
              <a:r>
                <a:rPr lang="cs-CZ" sz="800" b="1" i="1" dirty="0" smtClean="0"/>
                <a:t>Změna nájemného mezi únorem</a:t>
              </a:r>
              <a:r>
                <a:rPr lang="en-US" sz="800" b="1" i="1" dirty="0" smtClean="0"/>
                <a:t> 201</a:t>
              </a:r>
              <a:r>
                <a:rPr lang="cs-CZ" sz="800" b="1" i="1" dirty="0" smtClean="0"/>
                <a:t>8</a:t>
              </a:r>
              <a:r>
                <a:rPr lang="en-US" sz="800" b="1" i="1" dirty="0" smtClean="0"/>
                <a:t> a 201</a:t>
              </a:r>
              <a:r>
                <a:rPr lang="cs-CZ" sz="800" b="1" i="1" dirty="0" smtClean="0"/>
                <a:t>9</a:t>
              </a:r>
            </a:p>
            <a:p>
              <a:pPr>
                <a:spcBef>
                  <a:spcPts val="0"/>
                </a:spcBef>
                <a:spcAft>
                  <a:spcPts val="600"/>
                </a:spcAft>
                <a:buSzPct val="100000"/>
              </a:pPr>
              <a:r>
                <a:rPr lang="cs-CZ" sz="800" b="1" i="1" dirty="0" smtClean="0"/>
                <a:t>	Změna </a:t>
              </a:r>
              <a:r>
                <a:rPr lang="cs-CZ" sz="800" b="1" i="1" dirty="0"/>
                <a:t>nájemného mezi roky</a:t>
              </a:r>
              <a:r>
                <a:rPr lang="en-US" sz="800" b="1" i="1" dirty="0"/>
                <a:t> </a:t>
              </a:r>
              <a:r>
                <a:rPr lang="en-US" sz="800" b="1" i="1" dirty="0" smtClean="0"/>
                <a:t>201</a:t>
              </a:r>
              <a:r>
                <a:rPr lang="cs-CZ" sz="800" b="1" i="1" dirty="0" smtClean="0"/>
                <a:t>0</a:t>
              </a:r>
              <a:r>
                <a:rPr lang="en-US" sz="800" b="1" i="1" dirty="0" smtClean="0"/>
                <a:t> </a:t>
              </a:r>
              <a:r>
                <a:rPr lang="en-US" sz="800" b="1" i="1" dirty="0"/>
                <a:t>a </a:t>
              </a:r>
              <a:r>
                <a:rPr lang="en-US" sz="800" b="1" i="1" dirty="0" smtClean="0"/>
                <a:t>201</a:t>
              </a:r>
              <a:r>
                <a:rPr lang="cs-CZ" sz="800" b="1" i="1" dirty="0"/>
                <a:t>9</a:t>
              </a:r>
              <a:endParaRPr lang="cs-CZ" sz="900" b="1" i="1" dirty="0" smtClean="0">
                <a:latin typeface="+mn-lt"/>
              </a:endParaRPr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301223" y="6315448"/>
            <a:ext cx="367111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cs-CZ" sz="600" i="1" dirty="0" smtClean="0">
                <a:solidFill>
                  <a:schemeClr val="tx2"/>
                </a:solidFill>
              </a:rPr>
              <a:t>Zdroj: realitymix.centrum.cz, sreality.cz 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7333692" y="1259231"/>
            <a:ext cx="987800" cy="565146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>
              <a:spcBef>
                <a:spcPts val="0"/>
              </a:spcBef>
              <a:buSzPct val="100000"/>
            </a:pPr>
            <a:r>
              <a:rPr lang="cs-CZ" sz="1400" dirty="0" smtClean="0"/>
              <a:t>ČR</a:t>
            </a:r>
          </a:p>
          <a:p>
            <a:pPr>
              <a:spcBef>
                <a:spcPts val="0"/>
              </a:spcBef>
              <a:buSzPct val="100000"/>
            </a:pPr>
            <a:r>
              <a:rPr lang="cs-CZ" b="1" dirty="0" smtClean="0"/>
              <a:t>204</a:t>
            </a:r>
            <a:r>
              <a:rPr lang="cs-CZ" sz="1100" b="1" dirty="0" smtClean="0">
                <a:latin typeface="+mn-lt"/>
              </a:rPr>
              <a:t> </a:t>
            </a:r>
          </a:p>
        </p:txBody>
      </p:sp>
      <p:graphicFrame>
        <p:nvGraphicFramePr>
          <p:cNvPr id="136" name="Chart 1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6303785"/>
              </p:ext>
            </p:extLst>
          </p:nvPr>
        </p:nvGraphicFramePr>
        <p:xfrm>
          <a:off x="2640046" y="3055103"/>
          <a:ext cx="1080000" cy="1078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7" name="Chart 1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864487"/>
              </p:ext>
            </p:extLst>
          </p:nvPr>
        </p:nvGraphicFramePr>
        <p:xfrm>
          <a:off x="1859311" y="4080485"/>
          <a:ext cx="1080000" cy="1078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8" name="Chart 1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0089646"/>
              </p:ext>
            </p:extLst>
          </p:nvPr>
        </p:nvGraphicFramePr>
        <p:xfrm>
          <a:off x="5733832" y="4400383"/>
          <a:ext cx="1080000" cy="1078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9" name="Chart 1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7583350"/>
              </p:ext>
            </p:extLst>
          </p:nvPr>
        </p:nvGraphicFramePr>
        <p:xfrm>
          <a:off x="1354119" y="1984100"/>
          <a:ext cx="1080000" cy="1078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0" name="Chart 1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2667101"/>
              </p:ext>
            </p:extLst>
          </p:nvPr>
        </p:nvGraphicFramePr>
        <p:xfrm>
          <a:off x="3462587" y="1665533"/>
          <a:ext cx="1080000" cy="1078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1" name="Chart 1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6280505"/>
              </p:ext>
            </p:extLst>
          </p:nvPr>
        </p:nvGraphicFramePr>
        <p:xfrm>
          <a:off x="4074293" y="951725"/>
          <a:ext cx="1080000" cy="1078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2" name="Chart 1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2524956"/>
              </p:ext>
            </p:extLst>
          </p:nvPr>
        </p:nvGraphicFramePr>
        <p:xfrm>
          <a:off x="7487187" y="3132000"/>
          <a:ext cx="1080000" cy="1078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3" name="Chart 1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2129365"/>
              </p:ext>
            </p:extLst>
          </p:nvPr>
        </p:nvGraphicFramePr>
        <p:xfrm>
          <a:off x="6161453" y="2298040"/>
          <a:ext cx="1080000" cy="1078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44" name="Chart 1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8084947"/>
              </p:ext>
            </p:extLst>
          </p:nvPr>
        </p:nvGraphicFramePr>
        <p:xfrm>
          <a:off x="4905789" y="2292120"/>
          <a:ext cx="1080000" cy="1078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45" name="Chart 1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1602992"/>
              </p:ext>
            </p:extLst>
          </p:nvPr>
        </p:nvGraphicFramePr>
        <p:xfrm>
          <a:off x="715702" y="2978013"/>
          <a:ext cx="1080000" cy="1078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46" name="Chart 1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7716789"/>
              </p:ext>
            </p:extLst>
          </p:nvPr>
        </p:nvGraphicFramePr>
        <p:xfrm>
          <a:off x="1599791" y="1168571"/>
          <a:ext cx="1080000" cy="1078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47" name="Chart 1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9229498"/>
              </p:ext>
            </p:extLst>
          </p:nvPr>
        </p:nvGraphicFramePr>
        <p:xfrm>
          <a:off x="4758447" y="3500303"/>
          <a:ext cx="1080000" cy="1078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48" name="Chart 1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8139573"/>
              </p:ext>
            </p:extLst>
          </p:nvPr>
        </p:nvGraphicFramePr>
        <p:xfrm>
          <a:off x="7383682" y="3901560"/>
          <a:ext cx="1080000" cy="1078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149" name="Chart 1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2361766"/>
              </p:ext>
            </p:extLst>
          </p:nvPr>
        </p:nvGraphicFramePr>
        <p:xfrm>
          <a:off x="7631306" y="785253"/>
          <a:ext cx="1080000" cy="1078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3" name="Oval 2"/>
          <p:cNvSpPr/>
          <p:nvPr/>
        </p:nvSpPr>
        <p:spPr bwMode="gray">
          <a:xfrm>
            <a:off x="4894574" y="6121035"/>
            <a:ext cx="144000" cy="144000"/>
          </a:xfrm>
          <a:prstGeom prst="ellipse">
            <a:avLst/>
          </a:prstGeom>
          <a:solidFill>
            <a:srgbClr val="43B02A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cs-CZ" sz="1600" b="1" dirty="0" smtClean="0">
              <a:solidFill>
                <a:schemeClr val="bg1"/>
              </a:solidFill>
            </a:endParaRPr>
          </a:p>
        </p:txBody>
      </p:sp>
      <p:sp>
        <p:nvSpPr>
          <p:cNvPr id="150" name="Oval 149"/>
          <p:cNvSpPr/>
          <p:nvPr/>
        </p:nvSpPr>
        <p:spPr bwMode="gray">
          <a:xfrm>
            <a:off x="4895481" y="6314633"/>
            <a:ext cx="144000" cy="144000"/>
          </a:xfrm>
          <a:prstGeom prst="ellipse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cs-CZ" sz="1600" b="1" dirty="0" smtClean="0">
              <a:solidFill>
                <a:schemeClr val="bg1"/>
              </a:solidFill>
            </a:endParaRPr>
          </a:p>
        </p:txBody>
      </p:sp>
      <p:sp>
        <p:nvSpPr>
          <p:cNvPr id="151" name="Oval 150"/>
          <p:cNvSpPr/>
          <p:nvPr/>
        </p:nvSpPr>
        <p:spPr bwMode="gray">
          <a:xfrm>
            <a:off x="5100153" y="6121035"/>
            <a:ext cx="144000" cy="144000"/>
          </a:xfrm>
          <a:prstGeom prst="ellipse">
            <a:avLst/>
          </a:prstGeom>
          <a:solidFill>
            <a:srgbClr val="0076A8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cs-CZ" sz="1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9622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1700213"/>
            <a:ext cx="7905750" cy="1926075"/>
          </a:xfrm>
        </p:spPr>
        <p:txBody>
          <a:bodyPr/>
          <a:lstStyle/>
          <a:p>
            <a:r>
              <a:rPr lang="cs-CZ" dirty="0" smtClean="0"/>
              <a:t>Nájemní bydlení </a:t>
            </a:r>
            <a:r>
              <a:rPr lang="cs-CZ" dirty="0"/>
              <a:t>v Evropě</a:t>
            </a:r>
          </a:p>
        </p:txBody>
      </p:sp>
    </p:spTree>
    <p:extLst>
      <p:ext uri="{BB962C8B-B14F-4D97-AF65-F5344CB8AC3E}">
        <p14:creationId xmlns:p14="http://schemas.microsoft.com/office/powerpoint/2010/main" val="11207461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Nájemní trh v ČR</a:t>
            </a:r>
            <a:br>
              <a:rPr lang="cs-CZ" dirty="0" smtClean="0"/>
            </a:b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Vývoj cen nájmů v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krajských městech</a:t>
            </a:r>
            <a:endParaRPr lang="cs-CZ" dirty="0"/>
          </a:p>
        </p:txBody>
      </p:sp>
      <p:sp>
        <p:nvSpPr>
          <p:cNvPr id="5" name="TextBox 4"/>
          <p:cNvSpPr txBox="1"/>
          <p:nvPr/>
        </p:nvSpPr>
        <p:spPr>
          <a:xfrm>
            <a:off x="301223" y="6315448"/>
            <a:ext cx="367111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cs-CZ" sz="600" i="1" dirty="0" smtClean="0">
                <a:solidFill>
                  <a:schemeClr val="tx2"/>
                </a:solidFill>
              </a:rPr>
              <a:t>Zdroj: realitymix.centrum.cz, sreality.cz 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9913561"/>
              </p:ext>
            </p:extLst>
          </p:nvPr>
        </p:nvGraphicFramePr>
        <p:xfrm>
          <a:off x="376237" y="1016000"/>
          <a:ext cx="8391525" cy="5299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5979381" y="1661823"/>
            <a:ext cx="0" cy="1812897"/>
          </a:xfrm>
          <a:prstGeom prst="straightConnector1">
            <a:avLst/>
          </a:prstGeom>
          <a:ln w="28575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541026" y="1742661"/>
            <a:ext cx="0" cy="1247029"/>
          </a:xfrm>
          <a:prstGeom prst="straightConnector1">
            <a:avLst/>
          </a:prstGeom>
          <a:ln w="28575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8359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1700213"/>
            <a:ext cx="7905750" cy="1926075"/>
          </a:xfrm>
        </p:spPr>
        <p:txBody>
          <a:bodyPr/>
          <a:lstStyle/>
          <a:p>
            <a:r>
              <a:rPr lang="cs-CZ" dirty="0" smtClean="0"/>
              <a:t>Trendy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4921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gray">
          <a:xfrm>
            <a:off x="5076967" y="1127159"/>
            <a:ext cx="3671033" cy="529576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cs-CZ" sz="1600" b="1" dirty="0" smtClean="0">
              <a:solidFill>
                <a:schemeClr val="bg1"/>
              </a:solidFill>
            </a:endParaRPr>
          </a:p>
        </p:txBody>
      </p:sp>
      <p:sp>
        <p:nvSpPr>
          <p:cNvPr id="127" name="Text Placeholder 1"/>
          <p:cNvSpPr txBox="1">
            <a:spLocks/>
          </p:cNvSpPr>
          <p:nvPr/>
        </p:nvSpPr>
        <p:spPr bwMode="auto">
          <a:xfrm>
            <a:off x="376238" y="609159"/>
            <a:ext cx="8371762" cy="75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buNone/>
              <a:defRPr sz="2000" b="0" kern="120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1pPr>
            <a:lvl2pPr marL="171450" indent="-171450" algn="l" rtl="0" eaLnBrk="1" fontAlgn="base" hangingPunct="1">
              <a:spcBef>
                <a:spcPct val="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1450" algn="l" rtl="0" eaLnBrk="1" fontAlgn="base" hangingPunct="1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7525" indent="-171450" algn="l" rtl="0" eaLnBrk="1" fontAlgn="base" hangingPunct="1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90563" indent="-171450" algn="l" defTabSz="798513" rtl="0" eaLnBrk="1" fontAlgn="base" hangingPunct="1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Aktuální trendy</a:t>
            </a:r>
          </a:p>
          <a:p>
            <a:endParaRPr lang="en-US" dirty="0"/>
          </a:p>
        </p:txBody>
      </p:sp>
      <p:sp>
        <p:nvSpPr>
          <p:cNvPr id="128" name="Title 2"/>
          <p:cNvSpPr txBox="1">
            <a:spLocks/>
          </p:cNvSpPr>
          <p:nvPr/>
        </p:nvSpPr>
        <p:spPr bwMode="gray">
          <a:xfrm>
            <a:off x="376238" y="317499"/>
            <a:ext cx="8371762" cy="33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cs-CZ" dirty="0" smtClean="0"/>
              <a:t>Nájemní trh</a:t>
            </a:r>
            <a:endParaRPr lang="cs-CZ" dirty="0"/>
          </a:p>
        </p:txBody>
      </p:sp>
      <p:sp>
        <p:nvSpPr>
          <p:cNvPr id="17" name="Rectangle 16"/>
          <p:cNvSpPr/>
          <p:nvPr/>
        </p:nvSpPr>
        <p:spPr>
          <a:xfrm>
            <a:off x="5169310" y="1239961"/>
            <a:ext cx="341425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b="1" dirty="0" smtClean="0"/>
              <a:t>Příklady z Finska: </a:t>
            </a:r>
          </a:p>
          <a:p>
            <a:endParaRPr lang="cs-CZ" sz="9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310" y="1799419"/>
            <a:ext cx="2050025" cy="13788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1450" y="4625591"/>
            <a:ext cx="2552547" cy="1469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7724" y="3031005"/>
            <a:ext cx="1965837" cy="147031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76238" y="1127159"/>
            <a:ext cx="4700729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000" b="1" dirty="0" smtClean="0"/>
              <a:t>Příchod </a:t>
            </a:r>
            <a:r>
              <a:rPr lang="cs-CZ" sz="1000" b="1" dirty="0"/>
              <a:t>nové generace Y </a:t>
            </a:r>
            <a:endParaRPr lang="cs-CZ" sz="1000" b="1" dirty="0" smtClean="0"/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000" dirty="0" smtClean="0"/>
              <a:t>hlavními </a:t>
            </a:r>
            <a:r>
              <a:rPr lang="cs-CZ" sz="1000" dirty="0"/>
              <a:t>znaky generace Y je pocit svobody a nezávislosti, </a:t>
            </a:r>
            <a:br>
              <a:rPr lang="cs-CZ" sz="1000" dirty="0"/>
            </a:br>
            <a:r>
              <a:rPr lang="cs-CZ" sz="1000" dirty="0" smtClean="0"/>
              <a:t>časová </a:t>
            </a:r>
            <a:r>
              <a:rPr lang="cs-CZ" sz="1000" dirty="0"/>
              <a:t>a pracovní flexibilita, výborná znalost informačních technologií </a:t>
            </a:r>
            <a:r>
              <a:rPr lang="cs-CZ" sz="1000" dirty="0" smtClean="0"/>
              <a:t>a </a:t>
            </a:r>
            <a:r>
              <a:rPr lang="cs-CZ" sz="1000" dirty="0"/>
              <a:t>neochota dlouhodobého zadlužení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000" dirty="0" smtClean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000" b="1" dirty="0" smtClean="0"/>
              <a:t>V </a:t>
            </a:r>
            <a:r>
              <a:rPr lang="cs-CZ" sz="1000" b="1" dirty="0"/>
              <a:t>rámci celé České republiky </a:t>
            </a:r>
            <a:r>
              <a:rPr lang="cs-CZ" sz="1000" b="1" dirty="0" smtClean="0"/>
              <a:t>dochází k </a:t>
            </a:r>
            <a:r>
              <a:rPr lang="cs-CZ" sz="1000" b="1" dirty="0"/>
              <a:t>postupné </a:t>
            </a:r>
            <a:r>
              <a:rPr lang="cs-CZ" sz="1000" b="1" dirty="0" smtClean="0"/>
              <a:t>přípravě </a:t>
            </a:r>
            <a:br>
              <a:rPr lang="cs-CZ" sz="1000" b="1" dirty="0" smtClean="0"/>
            </a:br>
            <a:r>
              <a:rPr lang="cs-CZ" sz="1000" b="1" dirty="0" smtClean="0"/>
              <a:t>projektů:</a:t>
            </a:r>
            <a:endParaRPr lang="cs-CZ" sz="1000" b="1" dirty="0" smtClean="0"/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000" dirty="0" smtClean="0"/>
              <a:t>nájemního </a:t>
            </a:r>
            <a:r>
              <a:rPr lang="cs-CZ" sz="1000" dirty="0" smtClean="0"/>
              <a:t>bydlení</a:t>
            </a:r>
            <a:r>
              <a:rPr lang="en-US" sz="1000" dirty="0" smtClean="0"/>
              <a:t> </a:t>
            </a:r>
            <a:r>
              <a:rPr lang="cs-CZ" sz="1000" dirty="0" smtClean="0"/>
              <a:t>(</a:t>
            </a:r>
            <a:r>
              <a:rPr lang="cs-CZ" sz="1000" dirty="0" err="1" smtClean="0"/>
              <a:t>Trigema</a:t>
            </a:r>
            <a:r>
              <a:rPr lang="cs-CZ" sz="1000" dirty="0" smtClean="0"/>
              <a:t>, K</a:t>
            </a:r>
            <a:r>
              <a:rPr lang="en-US" sz="1000" dirty="0" smtClean="0"/>
              <a:t>&amp;</a:t>
            </a:r>
            <a:r>
              <a:rPr lang="cs-CZ" sz="1000" dirty="0" smtClean="0"/>
              <a:t>K Invest, </a:t>
            </a:r>
            <a:r>
              <a:rPr lang="cs-CZ" sz="1000" dirty="0" err="1" smtClean="0"/>
              <a:t>Passerinvest</a:t>
            </a:r>
            <a:r>
              <a:rPr lang="cs-CZ" sz="1000" dirty="0" smtClean="0"/>
              <a:t>,</a:t>
            </a:r>
            <a:br>
              <a:rPr lang="cs-CZ" sz="1000" dirty="0" smtClean="0"/>
            </a:br>
            <a:r>
              <a:rPr lang="cs-CZ" sz="1000" dirty="0" smtClean="0"/>
              <a:t>                             Siko, </a:t>
            </a:r>
            <a:r>
              <a:rPr lang="cs-CZ" sz="1000" dirty="0" err="1" smtClean="0"/>
              <a:t>Zeitgeist</a:t>
            </a:r>
            <a:r>
              <a:rPr lang="cs-CZ" sz="1000" dirty="0" smtClean="0"/>
              <a:t>, V Invest)</a:t>
            </a:r>
            <a:endParaRPr lang="cs-CZ" sz="1000" dirty="0" smtClean="0"/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000" dirty="0"/>
              <a:t>d</a:t>
            </a:r>
            <a:r>
              <a:rPr lang="cs-CZ" sz="1000" dirty="0" smtClean="0"/>
              <a:t>ružstevního </a:t>
            </a:r>
            <a:r>
              <a:rPr lang="cs-CZ" sz="1000" dirty="0" smtClean="0"/>
              <a:t>bydlení (</a:t>
            </a:r>
            <a:r>
              <a:rPr lang="cs-CZ" sz="1000" dirty="0" err="1" smtClean="0"/>
              <a:t>Finep</a:t>
            </a:r>
            <a:r>
              <a:rPr lang="cs-CZ" sz="1000" dirty="0" smtClean="0"/>
              <a:t>, SBD, YIT)</a:t>
            </a:r>
            <a:endParaRPr lang="cs-CZ" sz="1000" dirty="0" smtClean="0"/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000" dirty="0" smtClean="0"/>
              <a:t>studentského </a:t>
            </a:r>
            <a:r>
              <a:rPr lang="cs-CZ" sz="1000" dirty="0" smtClean="0"/>
              <a:t>bydlení (Karlin Group)</a:t>
            </a:r>
            <a:endParaRPr lang="cs-CZ" sz="1000" dirty="0" smtClean="0"/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000" dirty="0"/>
              <a:t>s</a:t>
            </a:r>
            <a:r>
              <a:rPr lang="cs-CZ" sz="1000" dirty="0" smtClean="0"/>
              <a:t>eniorského </a:t>
            </a:r>
            <a:r>
              <a:rPr lang="cs-CZ" sz="1000" dirty="0" smtClean="0"/>
              <a:t>bydlení (</a:t>
            </a:r>
            <a:r>
              <a:rPr lang="cs-CZ" sz="1000" dirty="0" err="1" smtClean="0"/>
              <a:t>Satpo</a:t>
            </a:r>
            <a:r>
              <a:rPr lang="cs-CZ" sz="1000" dirty="0" smtClean="0"/>
              <a:t>)</a:t>
            </a:r>
            <a:endParaRPr lang="cs-CZ" sz="1000" dirty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000" dirty="0" smtClean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000" b="1" dirty="0" smtClean="0"/>
              <a:t>Příprava takto zaměřených developerských projektů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000" dirty="0" smtClean="0"/>
              <a:t>důraz </a:t>
            </a:r>
            <a:r>
              <a:rPr lang="cs-CZ" sz="1000" dirty="0"/>
              <a:t>kladen na funkční a efektivní půdorysy bytů </a:t>
            </a:r>
            <a:br>
              <a:rPr lang="cs-CZ" sz="1000" dirty="0"/>
            </a:br>
            <a:r>
              <a:rPr lang="cs-CZ" sz="1000" dirty="0"/>
              <a:t>i společných částí </a:t>
            </a:r>
            <a:r>
              <a:rPr lang="cs-CZ" sz="1000" dirty="0" smtClean="0"/>
              <a:t>domu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000" dirty="0" smtClean="0"/>
              <a:t>Prefabrikace – zrychlení výstavby</a:t>
            </a:r>
            <a:endParaRPr lang="cs-CZ" sz="1000" dirty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000" dirty="0" smtClean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000" b="1" dirty="0" smtClean="0"/>
              <a:t>Využití technologií </a:t>
            </a:r>
            <a:r>
              <a:rPr lang="cs-CZ" sz="1000" b="1" dirty="0" smtClean="0"/>
              <a:t>a možností </a:t>
            </a:r>
            <a:r>
              <a:rPr lang="cs-CZ" sz="1000" b="1" dirty="0"/>
              <a:t>sdílené ekonomiky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000" dirty="0" smtClean="0"/>
              <a:t>sdílená </a:t>
            </a:r>
            <a:r>
              <a:rPr lang="cs-CZ" sz="1000" dirty="0"/>
              <a:t>auta, sdílená kola, společné prádelny apod</a:t>
            </a:r>
            <a:r>
              <a:rPr lang="cs-CZ" sz="1000" dirty="0" smtClean="0"/>
              <a:t>.</a:t>
            </a:r>
          </a:p>
          <a:p>
            <a:pPr lvl="1">
              <a:spcAft>
                <a:spcPts val="600"/>
              </a:spcAft>
            </a:pPr>
            <a:endParaRPr lang="cs-CZ" sz="1000" dirty="0" smtClean="0"/>
          </a:p>
          <a:p>
            <a:pPr marL="1714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000" b="1" dirty="0"/>
              <a:t>Vysoká poptávka </a:t>
            </a:r>
            <a:r>
              <a:rPr lang="cs-CZ" sz="1000" b="1" dirty="0" smtClean="0"/>
              <a:t>po nájemním bydlení ve </a:t>
            </a:r>
            <a:r>
              <a:rPr lang="cs-CZ" sz="1000" b="1" dirty="0"/>
              <a:t>velkých městech ve standardním </a:t>
            </a:r>
            <a:r>
              <a:rPr lang="cs-CZ" sz="1000" b="1" dirty="0" smtClean="0"/>
              <a:t>segmentu. Ochlazení v luxusním segmentu </a:t>
            </a:r>
            <a:endParaRPr lang="cs-CZ" sz="1000" b="1" dirty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000" dirty="0" smtClean="0"/>
          </a:p>
          <a:p>
            <a:pPr>
              <a:spcAft>
                <a:spcPts val="600"/>
              </a:spcAft>
            </a:pPr>
            <a:endParaRPr lang="cs-CZ" sz="1000" b="1" dirty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000" dirty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000" dirty="0" smtClean="0"/>
          </a:p>
        </p:txBody>
      </p:sp>
    </p:spTree>
    <p:extLst>
      <p:ext uri="{BB962C8B-B14F-4D97-AF65-F5344CB8AC3E}">
        <p14:creationId xmlns:p14="http://schemas.microsoft.com/office/powerpoint/2010/main" val="19187660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 Placeholder 1"/>
          <p:cNvSpPr txBox="1">
            <a:spLocks/>
          </p:cNvSpPr>
          <p:nvPr/>
        </p:nvSpPr>
        <p:spPr bwMode="auto">
          <a:xfrm>
            <a:off x="376238" y="609159"/>
            <a:ext cx="8371762" cy="75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buNone/>
              <a:defRPr sz="2000" b="0" kern="120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1pPr>
            <a:lvl2pPr marL="171450" indent="-171450" algn="l" rtl="0" eaLnBrk="1" fontAlgn="base" hangingPunct="1">
              <a:spcBef>
                <a:spcPct val="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1450" algn="l" rtl="0" eaLnBrk="1" fontAlgn="base" hangingPunct="1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7525" indent="-171450" algn="l" rtl="0" eaLnBrk="1" fontAlgn="base" hangingPunct="1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90563" indent="-171450" algn="l" defTabSz="798513" rtl="0" eaLnBrk="1" fontAlgn="base" hangingPunct="1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Přesah do veřejné politiky</a:t>
            </a:r>
          </a:p>
          <a:p>
            <a:endParaRPr lang="en-US" dirty="0"/>
          </a:p>
        </p:txBody>
      </p:sp>
      <p:sp>
        <p:nvSpPr>
          <p:cNvPr id="128" name="Title 2"/>
          <p:cNvSpPr txBox="1">
            <a:spLocks/>
          </p:cNvSpPr>
          <p:nvPr/>
        </p:nvSpPr>
        <p:spPr bwMode="gray">
          <a:xfrm>
            <a:off x="376238" y="317499"/>
            <a:ext cx="8371762" cy="33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cs-CZ" dirty="0" smtClean="0"/>
              <a:t>Nájemní trh</a:t>
            </a:r>
            <a:endParaRPr lang="cs-CZ" dirty="0"/>
          </a:p>
        </p:txBody>
      </p:sp>
      <p:sp>
        <p:nvSpPr>
          <p:cNvPr id="51" name="Rectangle 50"/>
          <p:cNvSpPr/>
          <p:nvPr/>
        </p:nvSpPr>
        <p:spPr bwMode="gray">
          <a:xfrm>
            <a:off x="3892712" y="5160311"/>
            <a:ext cx="657590" cy="325028"/>
          </a:xfrm>
          <a:prstGeom prst="rect">
            <a:avLst/>
          </a:prstGeom>
          <a:solidFill>
            <a:srgbClr val="43B02A"/>
          </a:solidFill>
          <a:ln w="19050" algn="ctr">
            <a:noFill/>
            <a:miter lim="800000"/>
            <a:headEnd/>
            <a:tailEnd/>
          </a:ln>
        </p:spPr>
        <p:txBody>
          <a:bodyPr wrap="square" lIns="0" tIns="88900" rIns="0" bIns="889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800" b="1" dirty="0" smtClean="0">
                <a:solidFill>
                  <a:schemeClr val="bg1"/>
                </a:solidFill>
              </a:rPr>
              <a:t>Zahájení EIA</a:t>
            </a:r>
          </a:p>
        </p:txBody>
      </p:sp>
      <p:sp>
        <p:nvSpPr>
          <p:cNvPr id="52" name="Rectangle 51"/>
          <p:cNvSpPr/>
          <p:nvPr/>
        </p:nvSpPr>
        <p:spPr bwMode="gray">
          <a:xfrm>
            <a:off x="4685781" y="5160311"/>
            <a:ext cx="657590" cy="325028"/>
          </a:xfrm>
          <a:prstGeom prst="rect">
            <a:avLst/>
          </a:prstGeom>
          <a:solidFill>
            <a:srgbClr val="C4D600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800" b="1" dirty="0" smtClean="0">
                <a:solidFill>
                  <a:schemeClr val="bg1"/>
                </a:solidFill>
              </a:rPr>
              <a:t>Dokončení EIA</a:t>
            </a:r>
          </a:p>
        </p:txBody>
      </p:sp>
      <p:sp>
        <p:nvSpPr>
          <p:cNvPr id="53" name="Rectangle 52"/>
          <p:cNvSpPr/>
          <p:nvPr/>
        </p:nvSpPr>
        <p:spPr bwMode="gray">
          <a:xfrm>
            <a:off x="5478849" y="5160311"/>
            <a:ext cx="657590" cy="325028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800" b="1" dirty="0" smtClean="0">
                <a:solidFill>
                  <a:schemeClr val="bg1"/>
                </a:solidFill>
              </a:rPr>
              <a:t>Vydání ÚR</a:t>
            </a:r>
          </a:p>
        </p:txBody>
      </p:sp>
      <p:sp>
        <p:nvSpPr>
          <p:cNvPr id="54" name="Rectangle 53"/>
          <p:cNvSpPr/>
          <p:nvPr/>
        </p:nvSpPr>
        <p:spPr bwMode="gray">
          <a:xfrm>
            <a:off x="6271918" y="5160310"/>
            <a:ext cx="657590" cy="325028"/>
          </a:xfrm>
          <a:prstGeom prst="rect">
            <a:avLst/>
          </a:prstGeom>
          <a:solidFill>
            <a:schemeClr val="accent4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800" b="1" dirty="0" smtClean="0">
                <a:solidFill>
                  <a:schemeClr val="bg1"/>
                </a:solidFill>
              </a:rPr>
              <a:t>Vydání SP</a:t>
            </a:r>
          </a:p>
        </p:txBody>
      </p:sp>
      <p:sp>
        <p:nvSpPr>
          <p:cNvPr id="55" name="Rectangle 54"/>
          <p:cNvSpPr/>
          <p:nvPr/>
        </p:nvSpPr>
        <p:spPr bwMode="gray">
          <a:xfrm>
            <a:off x="2265501" y="5160309"/>
            <a:ext cx="890578" cy="32502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0" tIns="88900" rIns="0" bIns="889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000" dirty="0" smtClean="0">
                <a:solidFill>
                  <a:sysClr val="windowText" lastClr="000000"/>
                </a:solidFill>
              </a:rPr>
              <a:t>Předprojektová příprava</a:t>
            </a:r>
          </a:p>
        </p:txBody>
      </p:sp>
      <p:sp>
        <p:nvSpPr>
          <p:cNvPr id="56" name="Rectangle 55"/>
          <p:cNvSpPr/>
          <p:nvPr/>
        </p:nvSpPr>
        <p:spPr bwMode="gray">
          <a:xfrm>
            <a:off x="7666141" y="5160309"/>
            <a:ext cx="890578" cy="32502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0" tIns="88900" rIns="0" bIns="889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000" dirty="0">
                <a:solidFill>
                  <a:sysClr val="windowText" lastClr="000000"/>
                </a:solidFill>
              </a:rPr>
              <a:t>Výstavba</a:t>
            </a:r>
          </a:p>
        </p:txBody>
      </p:sp>
      <p:sp>
        <p:nvSpPr>
          <p:cNvPr id="57" name="Oval 56"/>
          <p:cNvSpPr/>
          <p:nvPr/>
        </p:nvSpPr>
        <p:spPr bwMode="gray">
          <a:xfrm>
            <a:off x="3603761" y="4972968"/>
            <a:ext cx="3617243" cy="736552"/>
          </a:xfrm>
          <a:prstGeom prst="ellipse">
            <a:avLst/>
          </a:prstGeom>
          <a:noFill/>
          <a:ln w="19050" algn="ctr">
            <a:solidFill>
              <a:schemeClr val="tx2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cs-CZ" sz="1600" b="1" dirty="0" smtClean="0">
              <a:solidFill>
                <a:schemeClr val="bg1"/>
              </a:solidFill>
            </a:endParaRPr>
          </a:p>
        </p:txBody>
      </p:sp>
      <p:sp>
        <p:nvSpPr>
          <p:cNvPr id="58" name="TextBox 33"/>
          <p:cNvSpPr txBox="1"/>
          <p:nvPr/>
        </p:nvSpPr>
        <p:spPr>
          <a:xfrm>
            <a:off x="2265501" y="4453881"/>
            <a:ext cx="114656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  <a:buSzPct val="100000"/>
            </a:pPr>
            <a:r>
              <a:rPr lang="cs-CZ" sz="1600" b="1" dirty="0" smtClean="0">
                <a:solidFill>
                  <a:srgbClr val="313131"/>
                </a:solidFill>
              </a:rPr>
              <a:t>1,8 roku</a:t>
            </a:r>
          </a:p>
        </p:txBody>
      </p:sp>
      <p:sp>
        <p:nvSpPr>
          <p:cNvPr id="59" name="TextBox 34"/>
          <p:cNvSpPr txBox="1"/>
          <p:nvPr/>
        </p:nvSpPr>
        <p:spPr>
          <a:xfrm>
            <a:off x="7666141" y="4453882"/>
            <a:ext cx="890578" cy="2012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  <a:buSzPct val="100000"/>
            </a:pPr>
            <a:r>
              <a:rPr lang="cs-CZ" sz="1600" b="1" dirty="0" smtClean="0">
                <a:solidFill>
                  <a:srgbClr val="313131"/>
                </a:solidFill>
              </a:rPr>
              <a:t>2 roky</a:t>
            </a:r>
          </a:p>
        </p:txBody>
      </p:sp>
      <p:sp>
        <p:nvSpPr>
          <p:cNvPr id="60" name="TextBox 35"/>
          <p:cNvSpPr txBox="1"/>
          <p:nvPr/>
        </p:nvSpPr>
        <p:spPr>
          <a:xfrm>
            <a:off x="4936567" y="4453881"/>
            <a:ext cx="890578" cy="2012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  <a:buSzPct val="100000"/>
            </a:pPr>
            <a:r>
              <a:rPr lang="cs-CZ" sz="1600" b="1" dirty="0" smtClean="0">
                <a:solidFill>
                  <a:srgbClr val="313131"/>
                </a:solidFill>
              </a:rPr>
              <a:t>5,1 let</a:t>
            </a:r>
          </a:p>
        </p:txBody>
      </p:sp>
      <p:sp>
        <p:nvSpPr>
          <p:cNvPr id="61" name="Left Brace 60"/>
          <p:cNvSpPr/>
          <p:nvPr/>
        </p:nvSpPr>
        <p:spPr>
          <a:xfrm rot="5400000">
            <a:off x="5209589" y="1519389"/>
            <a:ext cx="356502" cy="5512482"/>
          </a:xfrm>
          <a:prstGeom prst="leftBrace">
            <a:avLst>
              <a:gd name="adj1" fmla="val 8333"/>
              <a:gd name="adj2" fmla="val 50235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62" name="TextBox 37"/>
          <p:cNvSpPr txBox="1"/>
          <p:nvPr/>
        </p:nvSpPr>
        <p:spPr>
          <a:xfrm>
            <a:off x="4983289" y="3807202"/>
            <a:ext cx="890578" cy="2012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  <a:buSzPct val="100000"/>
            </a:pPr>
            <a:r>
              <a:rPr lang="cs-CZ" sz="1600" b="1" dirty="0" smtClean="0">
                <a:solidFill>
                  <a:srgbClr val="313131"/>
                </a:solidFill>
              </a:rPr>
              <a:t>8,9 let</a:t>
            </a:r>
          </a:p>
        </p:txBody>
      </p:sp>
      <p:sp>
        <p:nvSpPr>
          <p:cNvPr id="63" name="Up Arrow 62"/>
          <p:cNvSpPr/>
          <p:nvPr/>
        </p:nvSpPr>
        <p:spPr bwMode="gray">
          <a:xfrm>
            <a:off x="2542330" y="4710349"/>
            <a:ext cx="201519" cy="368616"/>
          </a:xfrm>
          <a:prstGeom prst="upArrow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cs-CZ" sz="1600" b="1" dirty="0" smtClean="0">
              <a:solidFill>
                <a:schemeClr val="bg1"/>
              </a:solidFill>
            </a:endParaRPr>
          </a:p>
        </p:txBody>
      </p:sp>
      <p:sp>
        <p:nvSpPr>
          <p:cNvPr id="64" name="Up Arrow 63"/>
          <p:cNvSpPr/>
          <p:nvPr/>
        </p:nvSpPr>
        <p:spPr bwMode="gray">
          <a:xfrm>
            <a:off x="8043322" y="4710349"/>
            <a:ext cx="201519" cy="368616"/>
          </a:xfrm>
          <a:prstGeom prst="upArrow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cs-CZ" sz="1600" b="1" dirty="0" smtClean="0">
              <a:solidFill>
                <a:schemeClr val="bg1"/>
              </a:solidFill>
            </a:endParaRPr>
          </a:p>
        </p:txBody>
      </p:sp>
      <p:sp>
        <p:nvSpPr>
          <p:cNvPr id="65" name="Up Arrow 64"/>
          <p:cNvSpPr/>
          <p:nvPr/>
        </p:nvSpPr>
        <p:spPr bwMode="gray">
          <a:xfrm>
            <a:off x="5311623" y="4710349"/>
            <a:ext cx="201519" cy="368616"/>
          </a:xfrm>
          <a:prstGeom prst="upArrow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cs-CZ" sz="1600" b="1" dirty="0" smtClean="0">
              <a:solidFill>
                <a:schemeClr val="bg1"/>
              </a:solidFill>
            </a:endParaRPr>
          </a:p>
        </p:txBody>
      </p:sp>
      <p:cxnSp>
        <p:nvCxnSpPr>
          <p:cNvPr id="66" name="Straight Arrow Connector 65"/>
          <p:cNvCxnSpPr>
            <a:stCxn id="51" idx="3"/>
            <a:endCxn id="52" idx="1"/>
          </p:cNvCxnSpPr>
          <p:nvPr/>
        </p:nvCxnSpPr>
        <p:spPr>
          <a:xfrm>
            <a:off x="4550303" y="5322825"/>
            <a:ext cx="13547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2" idx="3"/>
            <a:endCxn id="53" idx="1"/>
          </p:cNvCxnSpPr>
          <p:nvPr/>
        </p:nvCxnSpPr>
        <p:spPr>
          <a:xfrm>
            <a:off x="5343371" y="5322825"/>
            <a:ext cx="135478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53" idx="3"/>
            <a:endCxn id="54" idx="1"/>
          </p:cNvCxnSpPr>
          <p:nvPr/>
        </p:nvCxnSpPr>
        <p:spPr>
          <a:xfrm flipV="1">
            <a:off x="6136440" y="5322824"/>
            <a:ext cx="135478" cy="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2083453" y="1951715"/>
            <a:ext cx="6532477" cy="1444045"/>
            <a:chOff x="720433" y="1210578"/>
            <a:chExt cx="9261332" cy="2047275"/>
          </a:xfrm>
        </p:grpSpPr>
        <p:cxnSp>
          <p:nvCxnSpPr>
            <p:cNvPr id="70" name="Straight Arrow Connector 69"/>
            <p:cNvCxnSpPr/>
            <p:nvPr/>
          </p:nvCxnSpPr>
          <p:spPr>
            <a:xfrm>
              <a:off x="720433" y="1505496"/>
              <a:ext cx="925483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720433" y="1210578"/>
              <a:ext cx="91901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  <a:buSzPct val="100000"/>
              </a:pPr>
              <a:r>
                <a:rPr lang="cs-CZ" sz="1200" b="1" dirty="0" smtClean="0">
                  <a:solidFill>
                    <a:srgbClr val="313131"/>
                  </a:solidFill>
                </a:rPr>
                <a:t>1992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555832" y="1210578"/>
              <a:ext cx="91901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  <a:buSzPct val="100000"/>
              </a:pPr>
              <a:r>
                <a:rPr lang="cs-CZ" sz="1200" b="1" dirty="0" smtClean="0">
                  <a:solidFill>
                    <a:srgbClr val="313131"/>
                  </a:solidFill>
                </a:rPr>
                <a:t>1994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9062746" y="1210578"/>
              <a:ext cx="91901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  <a:buSzPct val="100000"/>
              </a:pPr>
              <a:r>
                <a:rPr lang="cs-CZ" sz="1200" b="1" dirty="0" smtClean="0">
                  <a:solidFill>
                    <a:srgbClr val="313131"/>
                  </a:solidFill>
                </a:rPr>
                <a:t>1996</a:t>
              </a:r>
            </a:p>
          </p:txBody>
        </p:sp>
        <p:sp>
          <p:nvSpPr>
            <p:cNvPr id="74" name="Right Brace 73"/>
            <p:cNvSpPr/>
            <p:nvPr/>
          </p:nvSpPr>
          <p:spPr>
            <a:xfrm rot="5400000">
              <a:off x="5008852" y="-1608589"/>
              <a:ext cx="611446" cy="8478984"/>
            </a:xfrm>
            <a:prstGeom prst="rightBrac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1163779" y="1431605"/>
              <a:ext cx="0" cy="1385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5019961" y="1440841"/>
              <a:ext cx="0" cy="1385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9522254" y="1440843"/>
              <a:ext cx="0" cy="1385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37"/>
            <p:cNvSpPr txBox="1"/>
            <p:nvPr/>
          </p:nvSpPr>
          <p:spPr>
            <a:xfrm>
              <a:off x="4865330" y="3011632"/>
              <a:ext cx="1089329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600"/>
                </a:spcBef>
                <a:buSzPct val="100000"/>
              </a:pPr>
              <a:r>
                <a:rPr lang="cs-CZ" sz="1600" b="1" dirty="0" smtClean="0">
                  <a:solidFill>
                    <a:srgbClr val="313131"/>
                  </a:solidFill>
                </a:rPr>
                <a:t>4 roky</a:t>
              </a:r>
            </a:p>
          </p:txBody>
        </p:sp>
      </p:grpSp>
      <p:sp>
        <p:nvSpPr>
          <p:cNvPr id="79" name="Rectangle 78"/>
          <p:cNvSpPr/>
          <p:nvPr/>
        </p:nvSpPr>
        <p:spPr bwMode="gray">
          <a:xfrm>
            <a:off x="1962278" y="2289500"/>
            <a:ext cx="890578" cy="32502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0" tIns="88900" rIns="0" bIns="889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000" dirty="0" smtClean="0">
                <a:solidFill>
                  <a:sysClr val="windowText" lastClr="000000"/>
                </a:solidFill>
              </a:rPr>
              <a:t>Akvizice</a:t>
            </a:r>
            <a:endParaRPr lang="cs-CZ" sz="1000" dirty="0">
              <a:solidFill>
                <a:sysClr val="windowText" lastClr="000000"/>
              </a:solidFill>
            </a:endParaRPr>
          </a:p>
        </p:txBody>
      </p:sp>
      <p:sp>
        <p:nvSpPr>
          <p:cNvPr id="80" name="Rectangle 79"/>
          <p:cNvSpPr/>
          <p:nvPr/>
        </p:nvSpPr>
        <p:spPr bwMode="gray">
          <a:xfrm>
            <a:off x="4667575" y="2299732"/>
            <a:ext cx="890578" cy="32502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0" tIns="88900" rIns="0" bIns="889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000" dirty="0" smtClean="0">
                <a:solidFill>
                  <a:sysClr val="windowText" lastClr="000000"/>
                </a:solidFill>
              </a:rPr>
              <a:t>Zahájení výstavby</a:t>
            </a:r>
            <a:endParaRPr lang="cs-CZ" sz="1000" dirty="0">
              <a:solidFill>
                <a:sysClr val="windowText" lastClr="000000"/>
              </a:solidFill>
            </a:endParaRPr>
          </a:p>
        </p:txBody>
      </p:sp>
      <p:sp>
        <p:nvSpPr>
          <p:cNvPr id="81" name="Rectangle 80"/>
          <p:cNvSpPr/>
          <p:nvPr/>
        </p:nvSpPr>
        <p:spPr bwMode="gray">
          <a:xfrm>
            <a:off x="7846525" y="2275957"/>
            <a:ext cx="890578" cy="32502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0" tIns="88900" rIns="0" bIns="889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000" dirty="0" smtClean="0">
                <a:solidFill>
                  <a:sysClr val="windowText" lastClr="000000"/>
                </a:solidFill>
              </a:rPr>
              <a:t>Slavnostní otevření</a:t>
            </a:r>
            <a:endParaRPr lang="cs-CZ" sz="1000" dirty="0">
              <a:solidFill>
                <a:sysClr val="windowText" lastClr="000000"/>
              </a:solidFill>
            </a:endParaRP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 rotWithShape="1">
          <a:blip r:embed="rId3"/>
          <a:srcRect l="11818" r="21516"/>
          <a:stretch/>
        </p:blipFill>
        <p:spPr>
          <a:xfrm>
            <a:off x="423159" y="1896545"/>
            <a:ext cx="1340760" cy="1340760"/>
          </a:xfrm>
          <a:prstGeom prst="ellipse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308218" y="3314406"/>
            <a:ext cx="157064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cs-CZ" sz="1600" b="1" dirty="0" smtClean="0">
                <a:solidFill>
                  <a:srgbClr val="313131"/>
                </a:solidFill>
              </a:rPr>
              <a:t>Tančící dům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23159" y="5749568"/>
            <a:ext cx="3719973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cs-CZ" sz="1600" b="1" dirty="0" smtClean="0">
                <a:solidFill>
                  <a:srgbClr val="313131"/>
                </a:solidFill>
              </a:rPr>
              <a:t>Průměrný projekt, 2018</a:t>
            </a:r>
          </a:p>
          <a:p>
            <a:pPr>
              <a:spcBef>
                <a:spcPts val="600"/>
              </a:spcBef>
              <a:buSzPct val="100000"/>
            </a:pPr>
            <a:r>
              <a:rPr lang="cs-CZ" sz="1000" dirty="0">
                <a:solidFill>
                  <a:srgbClr val="313131"/>
                </a:solidFill>
              </a:rPr>
              <a:t>s</a:t>
            </a:r>
            <a:r>
              <a:rPr lang="cs-CZ" sz="1000" dirty="0" smtClean="0">
                <a:solidFill>
                  <a:srgbClr val="313131"/>
                </a:solidFill>
              </a:rPr>
              <a:t>tudie </a:t>
            </a:r>
            <a:r>
              <a:rPr lang="cs-CZ" sz="1000" dirty="0" err="1" smtClean="0">
                <a:solidFill>
                  <a:srgbClr val="313131"/>
                </a:solidFill>
              </a:rPr>
              <a:t>Deloitte</a:t>
            </a:r>
            <a:r>
              <a:rPr lang="cs-CZ" sz="1000" dirty="0" smtClean="0">
                <a:solidFill>
                  <a:srgbClr val="313131"/>
                </a:solidFill>
              </a:rPr>
              <a:t>, září 2018</a:t>
            </a:r>
          </a:p>
        </p:txBody>
      </p:sp>
      <p:grpSp>
        <p:nvGrpSpPr>
          <p:cNvPr id="85" name="Group 29"/>
          <p:cNvGrpSpPr>
            <a:grpSpLocks noChangeAspect="1"/>
          </p:cNvGrpSpPr>
          <p:nvPr/>
        </p:nvGrpSpPr>
        <p:grpSpPr bwMode="auto">
          <a:xfrm>
            <a:off x="440093" y="4226874"/>
            <a:ext cx="1335350" cy="1335351"/>
            <a:chOff x="2077" y="567"/>
            <a:chExt cx="234" cy="234"/>
          </a:xfrm>
          <a:solidFill>
            <a:schemeClr val="accent5"/>
          </a:solidFill>
        </p:grpSpPr>
        <p:sp>
          <p:nvSpPr>
            <p:cNvPr id="86" name="Freeform 30"/>
            <p:cNvSpPr>
              <a:spLocks noEditPoints="1"/>
            </p:cNvSpPr>
            <p:nvPr/>
          </p:nvSpPr>
          <p:spPr bwMode="auto">
            <a:xfrm>
              <a:off x="2077" y="567"/>
              <a:ext cx="234" cy="234"/>
            </a:xfrm>
            <a:custGeom>
              <a:avLst/>
              <a:gdLst>
                <a:gd name="T0" fmla="*/ 97 w 194"/>
                <a:gd name="T1" fmla="*/ 8 h 194"/>
                <a:gd name="T2" fmla="*/ 186 w 194"/>
                <a:gd name="T3" fmla="*/ 97 h 194"/>
                <a:gd name="T4" fmla="*/ 97 w 194"/>
                <a:gd name="T5" fmla="*/ 186 h 194"/>
                <a:gd name="T6" fmla="*/ 8 w 194"/>
                <a:gd name="T7" fmla="*/ 97 h 194"/>
                <a:gd name="T8" fmla="*/ 97 w 194"/>
                <a:gd name="T9" fmla="*/ 8 h 194"/>
                <a:gd name="T10" fmla="*/ 97 w 194"/>
                <a:gd name="T11" fmla="*/ 0 h 194"/>
                <a:gd name="T12" fmla="*/ 0 w 194"/>
                <a:gd name="T13" fmla="*/ 97 h 194"/>
                <a:gd name="T14" fmla="*/ 97 w 194"/>
                <a:gd name="T15" fmla="*/ 194 h 194"/>
                <a:gd name="T16" fmla="*/ 194 w 194"/>
                <a:gd name="T17" fmla="*/ 97 h 194"/>
                <a:gd name="T18" fmla="*/ 97 w 194"/>
                <a:gd name="T19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4" h="194">
                  <a:moveTo>
                    <a:pt x="97" y="8"/>
                  </a:moveTo>
                  <a:cubicBezTo>
                    <a:pt x="146" y="8"/>
                    <a:pt x="186" y="48"/>
                    <a:pt x="186" y="97"/>
                  </a:cubicBezTo>
                  <a:cubicBezTo>
                    <a:pt x="186" y="146"/>
                    <a:pt x="146" y="186"/>
                    <a:pt x="97" y="186"/>
                  </a:cubicBezTo>
                  <a:cubicBezTo>
                    <a:pt x="48" y="186"/>
                    <a:pt x="8" y="146"/>
                    <a:pt x="8" y="97"/>
                  </a:cubicBezTo>
                  <a:cubicBezTo>
                    <a:pt x="8" y="48"/>
                    <a:pt x="48" y="8"/>
                    <a:pt x="97" y="8"/>
                  </a:cubicBezTo>
                  <a:moveTo>
                    <a:pt x="97" y="0"/>
                  </a:moveTo>
                  <a:cubicBezTo>
                    <a:pt x="43" y="0"/>
                    <a:pt x="0" y="43"/>
                    <a:pt x="0" y="97"/>
                  </a:cubicBezTo>
                  <a:cubicBezTo>
                    <a:pt x="0" y="151"/>
                    <a:pt x="43" y="194"/>
                    <a:pt x="97" y="194"/>
                  </a:cubicBezTo>
                  <a:cubicBezTo>
                    <a:pt x="151" y="194"/>
                    <a:pt x="194" y="151"/>
                    <a:pt x="194" y="97"/>
                  </a:cubicBezTo>
                  <a:cubicBezTo>
                    <a:pt x="194" y="43"/>
                    <a:pt x="151" y="0"/>
                    <a:pt x="9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/>
            </a:p>
          </p:txBody>
        </p:sp>
        <p:sp>
          <p:nvSpPr>
            <p:cNvPr id="87" name="Freeform 31"/>
            <p:cNvSpPr>
              <a:spLocks noEditPoints="1"/>
            </p:cNvSpPr>
            <p:nvPr/>
          </p:nvSpPr>
          <p:spPr bwMode="auto">
            <a:xfrm>
              <a:off x="2118" y="608"/>
              <a:ext cx="152" cy="129"/>
            </a:xfrm>
            <a:custGeom>
              <a:avLst/>
              <a:gdLst>
                <a:gd name="T0" fmla="*/ 91 w 126"/>
                <a:gd name="T1" fmla="*/ 19 h 107"/>
                <a:gd name="T2" fmla="*/ 87 w 126"/>
                <a:gd name="T3" fmla="*/ 0 h 107"/>
                <a:gd name="T4" fmla="*/ 35 w 126"/>
                <a:gd name="T5" fmla="*/ 6 h 107"/>
                <a:gd name="T6" fmla="*/ 6 w 126"/>
                <a:gd name="T7" fmla="*/ 19 h 107"/>
                <a:gd name="T8" fmla="*/ 0 w 126"/>
                <a:gd name="T9" fmla="*/ 104 h 107"/>
                <a:gd name="T10" fmla="*/ 120 w 126"/>
                <a:gd name="T11" fmla="*/ 107 h 107"/>
                <a:gd name="T12" fmla="*/ 126 w 126"/>
                <a:gd name="T13" fmla="*/ 22 h 107"/>
                <a:gd name="T14" fmla="*/ 35 w 126"/>
                <a:gd name="T15" fmla="*/ 100 h 107"/>
                <a:gd name="T16" fmla="*/ 26 w 126"/>
                <a:gd name="T17" fmla="*/ 87 h 107"/>
                <a:gd name="T18" fmla="*/ 19 w 126"/>
                <a:gd name="T19" fmla="*/ 87 h 107"/>
                <a:gd name="T20" fmla="*/ 11 w 126"/>
                <a:gd name="T21" fmla="*/ 100 h 107"/>
                <a:gd name="T22" fmla="*/ 35 w 126"/>
                <a:gd name="T23" fmla="*/ 26 h 107"/>
                <a:gd name="T24" fmla="*/ 83 w 126"/>
                <a:gd name="T25" fmla="*/ 100 h 107"/>
                <a:gd name="T26" fmla="*/ 58 w 126"/>
                <a:gd name="T27" fmla="*/ 87 h 107"/>
                <a:gd name="T28" fmla="*/ 52 w 126"/>
                <a:gd name="T29" fmla="*/ 87 h 107"/>
                <a:gd name="T30" fmla="*/ 43 w 126"/>
                <a:gd name="T31" fmla="*/ 100 h 107"/>
                <a:gd name="T32" fmla="*/ 83 w 126"/>
                <a:gd name="T33" fmla="*/ 11 h 107"/>
                <a:gd name="T34" fmla="*/ 115 w 126"/>
                <a:gd name="T35" fmla="*/ 100 h 107"/>
                <a:gd name="T36" fmla="*/ 107 w 126"/>
                <a:gd name="T37" fmla="*/ 87 h 107"/>
                <a:gd name="T38" fmla="*/ 100 w 126"/>
                <a:gd name="T39" fmla="*/ 87 h 107"/>
                <a:gd name="T40" fmla="*/ 91 w 126"/>
                <a:gd name="T41" fmla="*/ 100 h 107"/>
                <a:gd name="T42" fmla="*/ 115 w 126"/>
                <a:gd name="T43" fmla="*/ 26 h 107"/>
                <a:gd name="T44" fmla="*/ 18 w 126"/>
                <a:gd name="T45" fmla="*/ 71 h 107"/>
                <a:gd name="T46" fmla="*/ 26 w 126"/>
                <a:gd name="T47" fmla="*/ 71 h 107"/>
                <a:gd name="T48" fmla="*/ 18 w 126"/>
                <a:gd name="T49" fmla="*/ 71 h 107"/>
                <a:gd name="T50" fmla="*/ 22 w 126"/>
                <a:gd name="T51" fmla="*/ 51 h 107"/>
                <a:gd name="T52" fmla="*/ 22 w 126"/>
                <a:gd name="T53" fmla="*/ 59 h 107"/>
                <a:gd name="T54" fmla="*/ 18 w 126"/>
                <a:gd name="T55" fmla="*/ 39 h 107"/>
                <a:gd name="T56" fmla="*/ 26 w 126"/>
                <a:gd name="T57" fmla="*/ 39 h 107"/>
                <a:gd name="T58" fmla="*/ 18 w 126"/>
                <a:gd name="T59" fmla="*/ 39 h 107"/>
                <a:gd name="T60" fmla="*/ 55 w 126"/>
                <a:gd name="T61" fmla="*/ 67 h 107"/>
                <a:gd name="T62" fmla="*/ 55 w 126"/>
                <a:gd name="T63" fmla="*/ 75 h 107"/>
                <a:gd name="T64" fmla="*/ 51 w 126"/>
                <a:gd name="T65" fmla="*/ 55 h 107"/>
                <a:gd name="T66" fmla="*/ 59 w 126"/>
                <a:gd name="T67" fmla="*/ 55 h 107"/>
                <a:gd name="T68" fmla="*/ 51 w 126"/>
                <a:gd name="T69" fmla="*/ 55 h 107"/>
                <a:gd name="T70" fmla="*/ 55 w 126"/>
                <a:gd name="T71" fmla="*/ 35 h 107"/>
                <a:gd name="T72" fmla="*/ 55 w 126"/>
                <a:gd name="T73" fmla="*/ 43 h 107"/>
                <a:gd name="T74" fmla="*/ 67 w 126"/>
                <a:gd name="T75" fmla="*/ 71 h 107"/>
                <a:gd name="T76" fmla="*/ 75 w 126"/>
                <a:gd name="T77" fmla="*/ 71 h 107"/>
                <a:gd name="T78" fmla="*/ 67 w 126"/>
                <a:gd name="T79" fmla="*/ 71 h 107"/>
                <a:gd name="T80" fmla="*/ 71 w 126"/>
                <a:gd name="T81" fmla="*/ 51 h 107"/>
                <a:gd name="T82" fmla="*/ 71 w 126"/>
                <a:gd name="T83" fmla="*/ 59 h 107"/>
                <a:gd name="T84" fmla="*/ 67 w 126"/>
                <a:gd name="T85" fmla="*/ 39 h 107"/>
                <a:gd name="T86" fmla="*/ 75 w 126"/>
                <a:gd name="T87" fmla="*/ 39 h 107"/>
                <a:gd name="T88" fmla="*/ 67 w 126"/>
                <a:gd name="T89" fmla="*/ 39 h 107"/>
                <a:gd name="T90" fmla="*/ 104 w 126"/>
                <a:gd name="T91" fmla="*/ 67 h 107"/>
                <a:gd name="T92" fmla="*/ 104 w 126"/>
                <a:gd name="T93" fmla="*/ 75 h 107"/>
                <a:gd name="T94" fmla="*/ 100 w 126"/>
                <a:gd name="T95" fmla="*/ 55 h 107"/>
                <a:gd name="T96" fmla="*/ 108 w 126"/>
                <a:gd name="T97" fmla="*/ 55 h 107"/>
                <a:gd name="T98" fmla="*/ 100 w 126"/>
                <a:gd name="T99" fmla="*/ 55 h 107"/>
                <a:gd name="T100" fmla="*/ 104 w 126"/>
                <a:gd name="T101" fmla="*/ 35 h 107"/>
                <a:gd name="T102" fmla="*/ 104 w 126"/>
                <a:gd name="T103" fmla="*/ 43 h 107"/>
                <a:gd name="T104" fmla="*/ 51 w 126"/>
                <a:gd name="T105" fmla="*/ 22 h 107"/>
                <a:gd name="T106" fmla="*/ 59 w 126"/>
                <a:gd name="T107" fmla="*/ 22 h 107"/>
                <a:gd name="T108" fmla="*/ 51 w 126"/>
                <a:gd name="T109" fmla="*/ 22 h 107"/>
                <a:gd name="T110" fmla="*/ 71 w 126"/>
                <a:gd name="T111" fmla="*/ 18 h 107"/>
                <a:gd name="T112" fmla="*/ 71 w 126"/>
                <a:gd name="T113" fmla="*/ 2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6" h="107">
                  <a:moveTo>
                    <a:pt x="120" y="19"/>
                  </a:moveTo>
                  <a:cubicBezTo>
                    <a:pt x="91" y="19"/>
                    <a:pt x="91" y="19"/>
                    <a:pt x="91" y="19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91" y="4"/>
                    <a:pt x="90" y="0"/>
                    <a:pt x="87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6" y="0"/>
                    <a:pt x="35" y="4"/>
                    <a:pt x="35" y="6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19"/>
                    <a:pt x="0" y="20"/>
                    <a:pt x="0" y="22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6"/>
                    <a:pt x="4" y="107"/>
                    <a:pt x="6" y="107"/>
                  </a:cubicBezTo>
                  <a:cubicBezTo>
                    <a:pt x="120" y="107"/>
                    <a:pt x="120" y="107"/>
                    <a:pt x="120" y="107"/>
                  </a:cubicBezTo>
                  <a:cubicBezTo>
                    <a:pt x="122" y="107"/>
                    <a:pt x="126" y="106"/>
                    <a:pt x="126" y="104"/>
                  </a:cubicBezTo>
                  <a:cubicBezTo>
                    <a:pt x="126" y="22"/>
                    <a:pt x="126" y="22"/>
                    <a:pt x="126" y="22"/>
                  </a:cubicBezTo>
                  <a:cubicBezTo>
                    <a:pt x="126" y="20"/>
                    <a:pt x="122" y="19"/>
                    <a:pt x="120" y="19"/>
                  </a:cubicBezTo>
                  <a:close/>
                  <a:moveTo>
                    <a:pt x="35" y="100"/>
                  </a:moveTo>
                  <a:cubicBezTo>
                    <a:pt x="26" y="100"/>
                    <a:pt x="26" y="100"/>
                    <a:pt x="26" y="100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6" y="85"/>
                    <a:pt x="25" y="83"/>
                    <a:pt x="22" y="83"/>
                  </a:cubicBezTo>
                  <a:cubicBezTo>
                    <a:pt x="20" y="83"/>
                    <a:pt x="19" y="85"/>
                    <a:pt x="19" y="87"/>
                  </a:cubicBezTo>
                  <a:cubicBezTo>
                    <a:pt x="19" y="100"/>
                    <a:pt x="19" y="100"/>
                    <a:pt x="19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100"/>
                  </a:lnTo>
                  <a:close/>
                  <a:moveTo>
                    <a:pt x="83" y="100"/>
                  </a:moveTo>
                  <a:cubicBezTo>
                    <a:pt x="58" y="100"/>
                    <a:pt x="58" y="100"/>
                    <a:pt x="58" y="100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8" y="85"/>
                    <a:pt x="57" y="83"/>
                    <a:pt x="55" y="83"/>
                  </a:cubicBezTo>
                  <a:cubicBezTo>
                    <a:pt x="53" y="83"/>
                    <a:pt x="52" y="85"/>
                    <a:pt x="52" y="87"/>
                  </a:cubicBezTo>
                  <a:cubicBezTo>
                    <a:pt x="52" y="100"/>
                    <a:pt x="52" y="100"/>
                    <a:pt x="52" y="100"/>
                  </a:cubicBezTo>
                  <a:cubicBezTo>
                    <a:pt x="43" y="100"/>
                    <a:pt x="43" y="100"/>
                    <a:pt x="43" y="100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83" y="11"/>
                    <a:pt x="83" y="11"/>
                    <a:pt x="83" y="11"/>
                  </a:cubicBezTo>
                  <a:lnTo>
                    <a:pt x="83" y="100"/>
                  </a:lnTo>
                  <a:close/>
                  <a:moveTo>
                    <a:pt x="115" y="100"/>
                  </a:moveTo>
                  <a:cubicBezTo>
                    <a:pt x="107" y="100"/>
                    <a:pt x="107" y="100"/>
                    <a:pt x="107" y="100"/>
                  </a:cubicBezTo>
                  <a:cubicBezTo>
                    <a:pt x="107" y="87"/>
                    <a:pt x="107" y="87"/>
                    <a:pt x="107" y="87"/>
                  </a:cubicBezTo>
                  <a:cubicBezTo>
                    <a:pt x="107" y="85"/>
                    <a:pt x="106" y="83"/>
                    <a:pt x="104" y="83"/>
                  </a:cubicBezTo>
                  <a:cubicBezTo>
                    <a:pt x="101" y="83"/>
                    <a:pt x="100" y="85"/>
                    <a:pt x="100" y="87"/>
                  </a:cubicBezTo>
                  <a:cubicBezTo>
                    <a:pt x="100" y="100"/>
                    <a:pt x="100" y="100"/>
                    <a:pt x="100" y="100"/>
                  </a:cubicBezTo>
                  <a:cubicBezTo>
                    <a:pt x="91" y="100"/>
                    <a:pt x="91" y="100"/>
                    <a:pt x="91" y="100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115" y="26"/>
                    <a:pt x="115" y="26"/>
                    <a:pt x="115" y="26"/>
                  </a:cubicBezTo>
                  <a:lnTo>
                    <a:pt x="115" y="100"/>
                  </a:lnTo>
                  <a:close/>
                  <a:moveTo>
                    <a:pt x="18" y="71"/>
                  </a:moveTo>
                  <a:cubicBezTo>
                    <a:pt x="18" y="69"/>
                    <a:pt x="20" y="67"/>
                    <a:pt x="22" y="67"/>
                  </a:cubicBezTo>
                  <a:cubicBezTo>
                    <a:pt x="25" y="67"/>
                    <a:pt x="26" y="69"/>
                    <a:pt x="26" y="71"/>
                  </a:cubicBezTo>
                  <a:cubicBezTo>
                    <a:pt x="26" y="73"/>
                    <a:pt x="25" y="75"/>
                    <a:pt x="22" y="75"/>
                  </a:cubicBezTo>
                  <a:cubicBezTo>
                    <a:pt x="20" y="75"/>
                    <a:pt x="18" y="73"/>
                    <a:pt x="18" y="71"/>
                  </a:cubicBezTo>
                  <a:close/>
                  <a:moveTo>
                    <a:pt x="18" y="55"/>
                  </a:moveTo>
                  <a:cubicBezTo>
                    <a:pt x="18" y="53"/>
                    <a:pt x="20" y="51"/>
                    <a:pt x="22" y="51"/>
                  </a:cubicBezTo>
                  <a:cubicBezTo>
                    <a:pt x="25" y="51"/>
                    <a:pt x="26" y="53"/>
                    <a:pt x="26" y="55"/>
                  </a:cubicBezTo>
                  <a:cubicBezTo>
                    <a:pt x="26" y="57"/>
                    <a:pt x="25" y="59"/>
                    <a:pt x="22" y="59"/>
                  </a:cubicBezTo>
                  <a:cubicBezTo>
                    <a:pt x="20" y="59"/>
                    <a:pt x="18" y="57"/>
                    <a:pt x="18" y="55"/>
                  </a:cubicBezTo>
                  <a:close/>
                  <a:moveTo>
                    <a:pt x="18" y="39"/>
                  </a:moveTo>
                  <a:cubicBezTo>
                    <a:pt x="18" y="36"/>
                    <a:pt x="20" y="35"/>
                    <a:pt x="22" y="35"/>
                  </a:cubicBezTo>
                  <a:cubicBezTo>
                    <a:pt x="25" y="35"/>
                    <a:pt x="26" y="36"/>
                    <a:pt x="26" y="39"/>
                  </a:cubicBezTo>
                  <a:cubicBezTo>
                    <a:pt x="26" y="41"/>
                    <a:pt x="25" y="43"/>
                    <a:pt x="22" y="43"/>
                  </a:cubicBezTo>
                  <a:cubicBezTo>
                    <a:pt x="20" y="43"/>
                    <a:pt x="18" y="41"/>
                    <a:pt x="18" y="39"/>
                  </a:cubicBezTo>
                  <a:close/>
                  <a:moveTo>
                    <a:pt x="51" y="71"/>
                  </a:moveTo>
                  <a:cubicBezTo>
                    <a:pt x="51" y="69"/>
                    <a:pt x="53" y="67"/>
                    <a:pt x="55" y="67"/>
                  </a:cubicBezTo>
                  <a:cubicBezTo>
                    <a:pt x="57" y="67"/>
                    <a:pt x="59" y="69"/>
                    <a:pt x="59" y="71"/>
                  </a:cubicBezTo>
                  <a:cubicBezTo>
                    <a:pt x="59" y="73"/>
                    <a:pt x="57" y="75"/>
                    <a:pt x="55" y="75"/>
                  </a:cubicBezTo>
                  <a:cubicBezTo>
                    <a:pt x="53" y="75"/>
                    <a:pt x="51" y="73"/>
                    <a:pt x="51" y="71"/>
                  </a:cubicBezTo>
                  <a:close/>
                  <a:moveTo>
                    <a:pt x="51" y="55"/>
                  </a:moveTo>
                  <a:cubicBezTo>
                    <a:pt x="51" y="53"/>
                    <a:pt x="53" y="51"/>
                    <a:pt x="55" y="51"/>
                  </a:cubicBezTo>
                  <a:cubicBezTo>
                    <a:pt x="57" y="51"/>
                    <a:pt x="59" y="53"/>
                    <a:pt x="59" y="55"/>
                  </a:cubicBezTo>
                  <a:cubicBezTo>
                    <a:pt x="59" y="57"/>
                    <a:pt x="57" y="59"/>
                    <a:pt x="55" y="59"/>
                  </a:cubicBezTo>
                  <a:cubicBezTo>
                    <a:pt x="53" y="59"/>
                    <a:pt x="51" y="57"/>
                    <a:pt x="51" y="55"/>
                  </a:cubicBezTo>
                  <a:close/>
                  <a:moveTo>
                    <a:pt x="51" y="39"/>
                  </a:moveTo>
                  <a:cubicBezTo>
                    <a:pt x="51" y="36"/>
                    <a:pt x="53" y="35"/>
                    <a:pt x="55" y="35"/>
                  </a:cubicBezTo>
                  <a:cubicBezTo>
                    <a:pt x="57" y="35"/>
                    <a:pt x="59" y="36"/>
                    <a:pt x="59" y="39"/>
                  </a:cubicBezTo>
                  <a:cubicBezTo>
                    <a:pt x="59" y="41"/>
                    <a:pt x="57" y="43"/>
                    <a:pt x="55" y="43"/>
                  </a:cubicBezTo>
                  <a:cubicBezTo>
                    <a:pt x="53" y="43"/>
                    <a:pt x="51" y="41"/>
                    <a:pt x="51" y="39"/>
                  </a:cubicBezTo>
                  <a:close/>
                  <a:moveTo>
                    <a:pt x="67" y="71"/>
                  </a:moveTo>
                  <a:cubicBezTo>
                    <a:pt x="67" y="69"/>
                    <a:pt x="69" y="67"/>
                    <a:pt x="71" y="67"/>
                  </a:cubicBezTo>
                  <a:cubicBezTo>
                    <a:pt x="73" y="67"/>
                    <a:pt x="75" y="69"/>
                    <a:pt x="75" y="71"/>
                  </a:cubicBezTo>
                  <a:cubicBezTo>
                    <a:pt x="75" y="73"/>
                    <a:pt x="73" y="75"/>
                    <a:pt x="71" y="75"/>
                  </a:cubicBezTo>
                  <a:cubicBezTo>
                    <a:pt x="69" y="75"/>
                    <a:pt x="67" y="73"/>
                    <a:pt x="67" y="71"/>
                  </a:cubicBezTo>
                  <a:close/>
                  <a:moveTo>
                    <a:pt x="67" y="55"/>
                  </a:moveTo>
                  <a:cubicBezTo>
                    <a:pt x="67" y="53"/>
                    <a:pt x="69" y="51"/>
                    <a:pt x="71" y="51"/>
                  </a:cubicBezTo>
                  <a:cubicBezTo>
                    <a:pt x="73" y="51"/>
                    <a:pt x="75" y="53"/>
                    <a:pt x="75" y="55"/>
                  </a:cubicBezTo>
                  <a:cubicBezTo>
                    <a:pt x="75" y="57"/>
                    <a:pt x="73" y="59"/>
                    <a:pt x="71" y="59"/>
                  </a:cubicBezTo>
                  <a:cubicBezTo>
                    <a:pt x="69" y="59"/>
                    <a:pt x="67" y="57"/>
                    <a:pt x="67" y="55"/>
                  </a:cubicBezTo>
                  <a:close/>
                  <a:moveTo>
                    <a:pt x="67" y="39"/>
                  </a:moveTo>
                  <a:cubicBezTo>
                    <a:pt x="67" y="36"/>
                    <a:pt x="69" y="35"/>
                    <a:pt x="71" y="35"/>
                  </a:cubicBezTo>
                  <a:cubicBezTo>
                    <a:pt x="73" y="35"/>
                    <a:pt x="75" y="36"/>
                    <a:pt x="75" y="39"/>
                  </a:cubicBezTo>
                  <a:cubicBezTo>
                    <a:pt x="75" y="41"/>
                    <a:pt x="73" y="43"/>
                    <a:pt x="71" y="43"/>
                  </a:cubicBezTo>
                  <a:cubicBezTo>
                    <a:pt x="69" y="43"/>
                    <a:pt x="67" y="41"/>
                    <a:pt x="67" y="39"/>
                  </a:cubicBezTo>
                  <a:close/>
                  <a:moveTo>
                    <a:pt x="100" y="71"/>
                  </a:moveTo>
                  <a:cubicBezTo>
                    <a:pt x="100" y="69"/>
                    <a:pt x="101" y="67"/>
                    <a:pt x="104" y="67"/>
                  </a:cubicBezTo>
                  <a:cubicBezTo>
                    <a:pt x="106" y="67"/>
                    <a:pt x="108" y="69"/>
                    <a:pt x="108" y="71"/>
                  </a:cubicBezTo>
                  <a:cubicBezTo>
                    <a:pt x="108" y="73"/>
                    <a:pt x="106" y="75"/>
                    <a:pt x="104" y="75"/>
                  </a:cubicBezTo>
                  <a:cubicBezTo>
                    <a:pt x="101" y="75"/>
                    <a:pt x="100" y="73"/>
                    <a:pt x="100" y="71"/>
                  </a:cubicBezTo>
                  <a:close/>
                  <a:moveTo>
                    <a:pt x="100" y="55"/>
                  </a:moveTo>
                  <a:cubicBezTo>
                    <a:pt x="100" y="53"/>
                    <a:pt x="101" y="51"/>
                    <a:pt x="104" y="51"/>
                  </a:cubicBezTo>
                  <a:cubicBezTo>
                    <a:pt x="106" y="51"/>
                    <a:pt x="108" y="53"/>
                    <a:pt x="108" y="55"/>
                  </a:cubicBezTo>
                  <a:cubicBezTo>
                    <a:pt x="108" y="57"/>
                    <a:pt x="106" y="59"/>
                    <a:pt x="104" y="59"/>
                  </a:cubicBezTo>
                  <a:cubicBezTo>
                    <a:pt x="101" y="59"/>
                    <a:pt x="100" y="57"/>
                    <a:pt x="100" y="55"/>
                  </a:cubicBezTo>
                  <a:close/>
                  <a:moveTo>
                    <a:pt x="100" y="39"/>
                  </a:moveTo>
                  <a:cubicBezTo>
                    <a:pt x="100" y="36"/>
                    <a:pt x="101" y="35"/>
                    <a:pt x="104" y="35"/>
                  </a:cubicBezTo>
                  <a:cubicBezTo>
                    <a:pt x="106" y="35"/>
                    <a:pt x="108" y="36"/>
                    <a:pt x="108" y="39"/>
                  </a:cubicBezTo>
                  <a:cubicBezTo>
                    <a:pt x="108" y="41"/>
                    <a:pt x="106" y="43"/>
                    <a:pt x="104" y="43"/>
                  </a:cubicBezTo>
                  <a:cubicBezTo>
                    <a:pt x="101" y="43"/>
                    <a:pt x="100" y="41"/>
                    <a:pt x="100" y="39"/>
                  </a:cubicBezTo>
                  <a:close/>
                  <a:moveTo>
                    <a:pt x="51" y="22"/>
                  </a:moveTo>
                  <a:cubicBezTo>
                    <a:pt x="51" y="20"/>
                    <a:pt x="53" y="18"/>
                    <a:pt x="55" y="18"/>
                  </a:cubicBezTo>
                  <a:cubicBezTo>
                    <a:pt x="57" y="18"/>
                    <a:pt x="59" y="20"/>
                    <a:pt x="59" y="22"/>
                  </a:cubicBezTo>
                  <a:cubicBezTo>
                    <a:pt x="59" y="25"/>
                    <a:pt x="57" y="26"/>
                    <a:pt x="55" y="26"/>
                  </a:cubicBezTo>
                  <a:cubicBezTo>
                    <a:pt x="53" y="26"/>
                    <a:pt x="51" y="25"/>
                    <a:pt x="51" y="22"/>
                  </a:cubicBezTo>
                  <a:close/>
                  <a:moveTo>
                    <a:pt x="67" y="22"/>
                  </a:moveTo>
                  <a:cubicBezTo>
                    <a:pt x="67" y="20"/>
                    <a:pt x="69" y="18"/>
                    <a:pt x="71" y="18"/>
                  </a:cubicBezTo>
                  <a:cubicBezTo>
                    <a:pt x="73" y="18"/>
                    <a:pt x="75" y="20"/>
                    <a:pt x="75" y="22"/>
                  </a:cubicBezTo>
                  <a:cubicBezTo>
                    <a:pt x="75" y="25"/>
                    <a:pt x="73" y="26"/>
                    <a:pt x="71" y="26"/>
                  </a:cubicBezTo>
                  <a:cubicBezTo>
                    <a:pt x="69" y="26"/>
                    <a:pt x="67" y="25"/>
                    <a:pt x="6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/>
            </a:p>
          </p:txBody>
        </p:sp>
      </p:grpSp>
      <p:sp>
        <p:nvSpPr>
          <p:cNvPr id="88" name="Title 1"/>
          <p:cNvSpPr txBox="1">
            <a:spLocks/>
          </p:cNvSpPr>
          <p:nvPr/>
        </p:nvSpPr>
        <p:spPr bwMode="gray">
          <a:xfrm>
            <a:off x="376238" y="1166501"/>
            <a:ext cx="8012286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Dlouhé a nejisté povolovací procesy nové výstavby prodražují rezidenční nemovitosti ve všech segmentech</a:t>
            </a:r>
            <a:endParaRPr lang="cs-CZ" sz="1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-110067" y="3637868"/>
            <a:ext cx="9381067" cy="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4236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 Placeholder 1"/>
          <p:cNvSpPr txBox="1">
            <a:spLocks/>
          </p:cNvSpPr>
          <p:nvPr/>
        </p:nvSpPr>
        <p:spPr bwMode="auto">
          <a:xfrm>
            <a:off x="376238" y="609159"/>
            <a:ext cx="8371762" cy="75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buNone/>
              <a:defRPr sz="2000" b="0" kern="120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1pPr>
            <a:lvl2pPr marL="171450" indent="-171450" algn="l" rtl="0" eaLnBrk="1" fontAlgn="base" hangingPunct="1">
              <a:spcBef>
                <a:spcPct val="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1450" algn="l" rtl="0" eaLnBrk="1" fontAlgn="base" hangingPunct="1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7525" indent="-171450" algn="l" rtl="0" eaLnBrk="1" fontAlgn="base" hangingPunct="1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90563" indent="-171450" algn="l" defTabSz="798513" rtl="0" eaLnBrk="1" fontAlgn="base" hangingPunct="1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Přesah do veřejné politiky</a:t>
            </a:r>
          </a:p>
          <a:p>
            <a:endParaRPr lang="en-US" dirty="0"/>
          </a:p>
        </p:txBody>
      </p:sp>
      <p:sp>
        <p:nvSpPr>
          <p:cNvPr id="128" name="Title 2"/>
          <p:cNvSpPr txBox="1">
            <a:spLocks/>
          </p:cNvSpPr>
          <p:nvPr/>
        </p:nvSpPr>
        <p:spPr bwMode="gray">
          <a:xfrm>
            <a:off x="376238" y="317499"/>
            <a:ext cx="8371762" cy="33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cs-CZ" dirty="0" smtClean="0"/>
              <a:t>Nájemní trh</a:t>
            </a:r>
            <a:endParaRPr lang="cs-CZ" dirty="0"/>
          </a:p>
        </p:txBody>
      </p:sp>
      <p:sp>
        <p:nvSpPr>
          <p:cNvPr id="88" name="Title 1"/>
          <p:cNvSpPr txBox="1">
            <a:spLocks/>
          </p:cNvSpPr>
          <p:nvPr/>
        </p:nvSpPr>
        <p:spPr bwMode="gray">
          <a:xfrm>
            <a:off x="376238" y="1412875"/>
            <a:ext cx="8012286" cy="3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Povolovací procesy: přeshraniční srovnání</a:t>
            </a:r>
            <a:endParaRPr lang="cs-CZ" sz="1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graphicFrame>
        <p:nvGraphicFramePr>
          <p:cNvPr id="43" name="Chart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4349843"/>
              </p:ext>
            </p:extLst>
          </p:nvPr>
        </p:nvGraphicFramePr>
        <p:xfrm>
          <a:off x="412750" y="1960132"/>
          <a:ext cx="8335250" cy="2997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856720" y="5327669"/>
            <a:ext cx="7438683" cy="569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cs-CZ" sz="1600" i="1" dirty="0" smtClean="0"/>
              <a:t>Polsko je v žebříčku na </a:t>
            </a:r>
            <a:r>
              <a:rPr lang="cs-CZ" sz="1600" b="1" i="1" dirty="0" smtClean="0"/>
              <a:t>40. místě</a:t>
            </a:r>
            <a:r>
              <a:rPr lang="cs-CZ" sz="1600" i="1" dirty="0" smtClean="0"/>
              <a:t>, zatímco </a:t>
            </a:r>
          </a:p>
          <a:p>
            <a:pPr algn="ctr">
              <a:spcBef>
                <a:spcPts val="600"/>
              </a:spcBef>
              <a:buSzPct val="100000"/>
            </a:pPr>
            <a:r>
              <a:rPr lang="cs-CZ" sz="1600" i="1" dirty="0" smtClean="0"/>
              <a:t>Česká republika na </a:t>
            </a:r>
            <a:r>
              <a:rPr lang="cs-CZ" sz="1600" b="1" i="1" dirty="0" smtClean="0"/>
              <a:t>156. místě </a:t>
            </a:r>
            <a:r>
              <a:rPr lang="cs-CZ" sz="1600" i="1" dirty="0" smtClean="0"/>
              <a:t>celkově ze 186 zemí. </a:t>
            </a:r>
            <a:endParaRPr lang="cs-CZ" sz="1600" dirty="0" smtClean="0"/>
          </a:p>
        </p:txBody>
      </p:sp>
      <p:sp>
        <p:nvSpPr>
          <p:cNvPr id="46" name="TextBox 45"/>
          <p:cNvSpPr txBox="1"/>
          <p:nvPr/>
        </p:nvSpPr>
        <p:spPr>
          <a:xfrm>
            <a:off x="213321" y="6266628"/>
            <a:ext cx="26861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cs-CZ" sz="1000" i="1" dirty="0" smtClean="0">
                <a:solidFill>
                  <a:schemeClr val="tx2"/>
                </a:solidFill>
              </a:rPr>
              <a:t>Zdroj: </a:t>
            </a:r>
            <a:r>
              <a:rPr lang="cs-CZ" sz="1000" i="1" dirty="0" err="1">
                <a:solidFill>
                  <a:schemeClr val="tx2"/>
                </a:solidFill>
              </a:rPr>
              <a:t>Doing</a:t>
            </a:r>
            <a:r>
              <a:rPr lang="cs-CZ" sz="1000" i="1" dirty="0">
                <a:solidFill>
                  <a:schemeClr val="tx2"/>
                </a:solidFill>
              </a:rPr>
              <a:t> Business, Světová banka</a:t>
            </a:r>
          </a:p>
        </p:txBody>
      </p:sp>
    </p:spTree>
    <p:extLst>
      <p:ext uri="{BB962C8B-B14F-4D97-AF65-F5344CB8AC3E}">
        <p14:creationId xmlns:p14="http://schemas.microsoft.com/office/powerpoint/2010/main" val="19121929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53" r="35481" b="-15126"/>
          <a:stretch/>
        </p:blipFill>
        <p:spPr bwMode="auto">
          <a:xfrm>
            <a:off x="168965" y="725856"/>
            <a:ext cx="2570400" cy="129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76238" y="4306888"/>
            <a:ext cx="6396037" cy="2170112"/>
          </a:xfrm>
        </p:spPr>
        <p:txBody>
          <a:bodyPr/>
          <a:lstStyle/>
          <a:p>
            <a:r>
              <a:rPr lang="cs-CZ" altLang="cs-CZ" dirty="0" smtClean="0"/>
              <a:t>Deloitte označuje jednu či více společností Deloitte </a:t>
            </a:r>
            <a:r>
              <a:rPr lang="cs-CZ" altLang="cs-CZ" dirty="0" err="1" smtClean="0"/>
              <a:t>Touche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Tohmatsu</a:t>
            </a:r>
            <a:r>
              <a:rPr lang="cs-CZ" altLang="cs-CZ" dirty="0" smtClean="0"/>
              <a:t> Limited, britské privátní společnosti s ručením omezeným zárukou („DTTL“), síť jejích členských firem a jejich spřízněných subjektů. Společnost DTTL a každá z jejích členských firem představuje samostatný a nezávislý právní subjekt. Společnost DTTL (rovněž označovaná jako „Deloitte </a:t>
            </a:r>
            <a:r>
              <a:rPr lang="cs-CZ" altLang="cs-CZ" dirty="0" err="1" smtClean="0"/>
              <a:t>Global</a:t>
            </a:r>
            <a:r>
              <a:rPr lang="cs-CZ" altLang="cs-CZ" dirty="0" smtClean="0"/>
              <a:t>“) služby klientům neposkytuje. </a:t>
            </a:r>
            <a:r>
              <a:rPr lang="cs-CZ" dirty="0" smtClean="0"/>
              <a:t>Více informací o naší globální síti členských firem je uvedeno na adrese </a:t>
            </a:r>
            <a:r>
              <a:rPr lang="cs-CZ" altLang="cs-CZ" dirty="0" smtClean="0"/>
              <a:t>www.deloitte.com/</a:t>
            </a:r>
            <a:r>
              <a:rPr lang="cs-CZ" altLang="cs-CZ" dirty="0" err="1" smtClean="0"/>
              <a:t>cz</a:t>
            </a:r>
            <a:r>
              <a:rPr lang="cs-CZ" altLang="cs-CZ" dirty="0" smtClean="0"/>
              <a:t>/</a:t>
            </a:r>
            <a:r>
              <a:rPr lang="cs-CZ" altLang="cs-CZ" dirty="0" err="1" smtClean="0"/>
              <a:t>onas</a:t>
            </a:r>
            <a:r>
              <a:rPr lang="cs-CZ" altLang="cs-CZ" dirty="0" smtClean="0"/>
              <a:t>.</a:t>
            </a:r>
          </a:p>
          <a:p>
            <a:r>
              <a:rPr lang="cs-CZ" altLang="cs-CZ" dirty="0" smtClean="0"/>
              <a:t>Společnost Deloitte poskytuje služby v oblasti auditu, poradenství, právního a finančního poradenství, poradenství v oblasti rizik a daní a související služby klientům v celé řadě odvětví veřejného a soukromého sektoru. Díky globálně propojené síti členských firem ve více než 150 zemích a teritoriích má společnost Deloitte světové možnosti a poznatky a poskytuje svým klientům, mezi něž patří čtyři z pěti společností figurujících v žebříčku </a:t>
            </a:r>
            <a:r>
              <a:rPr lang="cs-CZ" altLang="cs-CZ" dirty="0" err="1" smtClean="0"/>
              <a:t>Fortune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Global</a:t>
            </a:r>
            <a:r>
              <a:rPr lang="cs-CZ" altLang="cs-CZ" dirty="0" smtClean="0"/>
              <a:t> 500 ®, vysoce kvalitní služby v oblastech, ve kterých klienti řeší své nejkomplexnější podnikatelské výzvy. Chcete-li se dozvědět více o způsobu, jakým zhruba 245 000 odborníků dělá to, co má pro klienty smysl, kontaktujte nás prostřednictvím sociálních sítí </a:t>
            </a:r>
            <a:r>
              <a:rPr lang="cs-CZ" altLang="cs-CZ" dirty="0" err="1" smtClean="0"/>
              <a:t>Facebook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LinkedIn</a:t>
            </a:r>
            <a:r>
              <a:rPr lang="cs-CZ" altLang="cs-CZ" dirty="0" smtClean="0"/>
              <a:t> či </a:t>
            </a:r>
            <a:r>
              <a:rPr lang="cs-CZ" altLang="cs-CZ" dirty="0" err="1" smtClean="0"/>
              <a:t>Twitter</a:t>
            </a:r>
            <a:r>
              <a:rPr lang="cs-CZ" altLang="cs-CZ" dirty="0" smtClean="0"/>
              <a:t>. </a:t>
            </a:r>
          </a:p>
          <a:p>
            <a:r>
              <a:rPr lang="cs-CZ" altLang="cs-CZ" dirty="0" smtClean="0"/>
              <a:t>Společnost Deloitte ve střední Evropě je regionální organizací subjektů sdružených ve společnosti Deloitte </a:t>
            </a:r>
            <a:r>
              <a:rPr lang="cs-CZ" altLang="cs-CZ" dirty="0" err="1" smtClean="0"/>
              <a:t>Central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Europe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Holdings</a:t>
            </a:r>
            <a:r>
              <a:rPr lang="cs-CZ" altLang="cs-CZ" dirty="0" smtClean="0"/>
              <a:t> Limited, která je členskou firmou sdružení Deloitte </a:t>
            </a:r>
            <a:r>
              <a:rPr lang="cs-CZ" altLang="cs-CZ" dirty="0" err="1" smtClean="0"/>
              <a:t>Touche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Tohmatsu</a:t>
            </a:r>
            <a:r>
              <a:rPr lang="cs-CZ" altLang="cs-CZ" dirty="0" smtClean="0"/>
              <a:t> Limited ve střední Evropě. Odborné služby poskytují dceřiné a přidružené podniky společnosti Deloitte </a:t>
            </a:r>
            <a:r>
              <a:rPr lang="cs-CZ" altLang="cs-CZ" dirty="0" err="1" smtClean="0"/>
              <a:t>Central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Europe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Holdings</a:t>
            </a:r>
            <a:r>
              <a:rPr lang="cs-CZ" altLang="cs-CZ" dirty="0" smtClean="0"/>
              <a:t> Limited, které jsou samostatnými a nezávislými právními subjekty. Dceřiné a přidružené podniky společnosti Deloitte </a:t>
            </a:r>
            <a:r>
              <a:rPr lang="cs-CZ" altLang="cs-CZ" dirty="0" err="1" smtClean="0"/>
              <a:t>Central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Europe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Holdings</a:t>
            </a:r>
            <a:r>
              <a:rPr lang="cs-CZ" altLang="cs-CZ" dirty="0" smtClean="0"/>
              <a:t> Limited patří ve středoevropském regionu k předním firmám poskytujícím služby prostřednictvím více než 6 000 zaměstnanců ze 44 pracovišť v 18 zemích.</a:t>
            </a:r>
          </a:p>
          <a:p>
            <a:r>
              <a:rPr lang="cs-CZ" altLang="cs-CZ" dirty="0" smtClean="0"/>
              <a:t>© 2018 Pro více informací kontaktujte Deloitte Česká republika.</a:t>
            </a:r>
          </a:p>
        </p:txBody>
      </p:sp>
      <p:sp>
        <p:nvSpPr>
          <p:cNvPr id="2" name="Rectangle 1"/>
          <p:cNvSpPr/>
          <p:nvPr/>
        </p:nvSpPr>
        <p:spPr bwMode="gray">
          <a:xfrm>
            <a:off x="376237" y="579826"/>
            <a:ext cx="2118485" cy="24830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36000" rIns="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Android     </a:t>
            </a:r>
            <a:r>
              <a:rPr kumimoji="0" lang="cs-CZ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cs-CZ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</a:t>
            </a:r>
            <a:r>
              <a:rPr kumimoji="0" lang="cs-CZ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iOS</a:t>
            </a:r>
            <a:endParaRPr kumimoji="0" lang="cs-CZ" sz="900" b="0" i="0" u="none" strike="noStrike" kern="1200" cap="none" spc="0" normalizeH="0" baseline="0" noProof="0" dirty="0" smtClean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50643" y="1715307"/>
            <a:ext cx="282128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2B5E5"/>
                </a:solidFill>
                <a:effectLst/>
                <a:uLnTx/>
                <a:uFillTx/>
                <a:latin typeface="Verdana"/>
                <a:ea typeface="Times New Roman" panose="02020603050405020304" pitchFamily="18" charset="0"/>
                <a:cs typeface="Arial" panose="020B0604020202020204" pitchFamily="34" charset="0"/>
              </a:rPr>
              <a:t>Zpravodaje l Studie l Semináře l Novinky l Videa</a:t>
            </a:r>
            <a:endParaRPr kumimoji="0" lang="cs-CZ" altLang="cs-CZ" sz="900" b="0" i="0" u="none" strike="noStrike" kern="1200" cap="none" spc="0" normalizeH="0" baseline="0" noProof="0" dirty="0">
              <a:ln>
                <a:noFill/>
              </a:ln>
              <a:solidFill>
                <a:srgbClr val="62B5E5"/>
              </a:solidFill>
              <a:effectLst/>
              <a:uLnTx/>
              <a:uFillTx/>
              <a:latin typeface="Verdana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 Box 11"/>
          <p:cNvSpPr txBox="1"/>
          <p:nvPr/>
        </p:nvSpPr>
        <p:spPr>
          <a:xfrm>
            <a:off x="350643" y="255796"/>
            <a:ext cx="3245540" cy="23983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pPr lvl="0">
              <a:defRPr/>
            </a:pPr>
            <a:r>
              <a:rPr lang="cs-CZ" sz="1400" b="1" dirty="0">
                <a:solidFill>
                  <a:srgbClr val="86BC2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Mobilní aplikace Deloitte CZ</a:t>
            </a:r>
            <a:endParaRPr lang="cs-CZ" sz="1000" dirty="0">
              <a:solidFill>
                <a:srgbClr val="86BC25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6158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Nájemní bydlení v Evropě</a:t>
            </a:r>
            <a:r>
              <a:rPr lang="cs-CZ" dirty="0"/>
              <a:t/>
            </a:r>
            <a:br>
              <a:rPr lang="cs-CZ" dirty="0"/>
            </a:b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Odlišná 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struktura bydlení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v jednotlivých zemích (2016)</a:t>
            </a:r>
            <a:endParaRPr lang="cs-CZ" dirty="0">
              <a:solidFill>
                <a:schemeClr val="tx2"/>
              </a:solidFill>
            </a:endParaRPr>
          </a:p>
        </p:txBody>
      </p:sp>
      <p:graphicFrame>
        <p:nvGraphicFramePr>
          <p:cNvPr id="55" name="Chart 5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7257101"/>
              </p:ext>
            </p:extLst>
          </p:nvPr>
        </p:nvGraphicFramePr>
        <p:xfrm>
          <a:off x="376238" y="1012368"/>
          <a:ext cx="8391525" cy="5352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6" name="Rectangle 55"/>
          <p:cNvSpPr/>
          <p:nvPr/>
        </p:nvSpPr>
        <p:spPr bwMode="gray">
          <a:xfrm>
            <a:off x="3721209" y="1107783"/>
            <a:ext cx="238539" cy="4150581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cs-CZ" sz="1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8987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4793542"/>
              </p:ext>
            </p:extLst>
          </p:nvPr>
        </p:nvGraphicFramePr>
        <p:xfrm>
          <a:off x="376238" y="1016001"/>
          <a:ext cx="8391525" cy="5424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Nájemní bydlení v Evropě</a:t>
            </a:r>
            <a:r>
              <a:rPr lang="cs-CZ" dirty="0"/>
              <a:t/>
            </a:r>
            <a:br>
              <a:rPr lang="cs-CZ" dirty="0"/>
            </a:b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Odlišná 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struktura bydlení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v jednotlivých zemích (2016)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56" name="Rectangle 55"/>
          <p:cNvSpPr/>
          <p:nvPr/>
        </p:nvSpPr>
        <p:spPr bwMode="gray">
          <a:xfrm>
            <a:off x="8378687" y="3411110"/>
            <a:ext cx="238539" cy="191626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cs-CZ" sz="1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3815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7663444"/>
              </p:ext>
            </p:extLst>
          </p:nvPr>
        </p:nvGraphicFramePr>
        <p:xfrm>
          <a:off x="376238" y="1016001"/>
          <a:ext cx="8391525" cy="5424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Nájemní bydlení v Evropě</a:t>
            </a:r>
            <a:r>
              <a:rPr lang="cs-CZ" dirty="0"/>
              <a:t/>
            </a:r>
            <a:br>
              <a:rPr lang="cs-CZ" dirty="0"/>
            </a:b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Odlišná 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struktura bydlení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v jednotlivých zemích (2016)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56" name="Rectangle 55"/>
          <p:cNvSpPr/>
          <p:nvPr/>
        </p:nvSpPr>
        <p:spPr bwMode="gray">
          <a:xfrm>
            <a:off x="4750904" y="2480807"/>
            <a:ext cx="238539" cy="283066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cs-CZ" sz="1600" b="1" dirty="0" smtClean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 bwMode="gray">
          <a:xfrm>
            <a:off x="4794115" y="2533705"/>
            <a:ext cx="54000" cy="951614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cs-CZ" sz="1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8455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76238" y="742435"/>
            <a:ext cx="8212593" cy="5731957"/>
            <a:chOff x="376238" y="742435"/>
            <a:chExt cx="8212593" cy="573195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010101"/>
                </a:clrFrom>
                <a:clrTo>
                  <a:srgbClr val="010101">
                    <a:alpha val="0"/>
                  </a:srgbClr>
                </a:clrTo>
              </a:clrChange>
            </a:blip>
            <a:srcRect r="960"/>
            <a:stretch/>
          </p:blipFill>
          <p:spPr>
            <a:xfrm>
              <a:off x="534763" y="742435"/>
              <a:ext cx="8054068" cy="5731957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 bwMode="gray">
            <a:xfrm>
              <a:off x="376238" y="4482193"/>
              <a:ext cx="1615848" cy="1763486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cs-CZ" sz="16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Nájemní bydlení v Evropě</a:t>
            </a:r>
            <a:br>
              <a:rPr lang="cs-CZ" dirty="0"/>
            </a:b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Podíl domácností žijících v nájmu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6" name="Donut 5"/>
          <p:cNvSpPr/>
          <p:nvPr/>
        </p:nvSpPr>
        <p:spPr bwMode="gray">
          <a:xfrm>
            <a:off x="6337189" y="2516718"/>
            <a:ext cx="720000" cy="720000"/>
          </a:xfrm>
          <a:prstGeom prst="donut">
            <a:avLst>
              <a:gd name="adj" fmla="val 8492"/>
            </a:avLst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cs-CZ" sz="1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27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82818" y="6227252"/>
            <a:ext cx="186589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cs-CZ" sz="800" dirty="0" smtClean="0">
                <a:solidFill>
                  <a:srgbClr val="31313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Zdroj: </a:t>
            </a:r>
            <a:r>
              <a:rPr lang="cs-CZ" sz="800" dirty="0" err="1" smtClean="0">
                <a:solidFill>
                  <a:srgbClr val="31313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Deloitte</a:t>
            </a:r>
            <a:r>
              <a:rPr lang="cs-CZ" sz="800" dirty="0" smtClean="0">
                <a:solidFill>
                  <a:srgbClr val="31313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800" dirty="0" err="1" smtClean="0">
                <a:solidFill>
                  <a:srgbClr val="31313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Property</a:t>
            </a:r>
            <a:r>
              <a:rPr lang="cs-CZ" sz="800" dirty="0" smtClean="0">
                <a:solidFill>
                  <a:srgbClr val="31313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Index 2018</a:t>
            </a:r>
            <a:endParaRPr lang="en-US" sz="800" dirty="0" smtClean="0">
              <a:solidFill>
                <a:srgbClr val="31313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 bwMode="gray">
          <a:xfrm>
            <a:off x="376238" y="317499"/>
            <a:ext cx="8371762" cy="33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cs-CZ" dirty="0"/>
              <a:t>Nájemní bydlení v Evropě</a:t>
            </a: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358775" y="607073"/>
            <a:ext cx="8371762" cy="757255"/>
          </a:xfrm>
          <a:prstGeom prst="rect">
            <a:avLst/>
          </a:prstGeom>
        </p:spPr>
        <p:txBody>
          <a:bodyPr lIns="0"/>
          <a:lstStyle>
            <a:lvl1pPr algn="l" rtl="0" eaLnBrk="1" fontAlgn="base" hangingPunct="1">
              <a:spcBef>
                <a:spcPct val="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rtl="0" eaLnBrk="1" fontAlgn="base" hangingPunct="1">
              <a:spcBef>
                <a:spcPct val="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1450" algn="l" rtl="0" eaLnBrk="1" fontAlgn="base" hangingPunct="1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7525" indent="-171450" algn="l" rtl="0" eaLnBrk="1" fontAlgn="base" hangingPunct="1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90563" indent="-171450" algn="l" defTabSz="798513" rtl="0" eaLnBrk="1" fontAlgn="base" hangingPunct="1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0"/>
              </a:spcAft>
            </a:pPr>
            <a:r>
              <a:rPr lang="cs-CZ" sz="2000" dirty="0" smtClean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Průměrná výše nájemného ve vybraných evropských městech </a:t>
            </a:r>
            <a:endParaRPr lang="cs-CZ" sz="2000" dirty="0">
              <a:solidFill>
                <a:schemeClr val="tx2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3" name="Group 57"/>
          <p:cNvGrpSpPr>
            <a:grpSpLocks noChangeAspect="1"/>
          </p:cNvGrpSpPr>
          <p:nvPr/>
        </p:nvGrpSpPr>
        <p:grpSpPr bwMode="auto">
          <a:xfrm>
            <a:off x="422201" y="5378094"/>
            <a:ext cx="366582" cy="367631"/>
            <a:chOff x="3880" y="2160"/>
            <a:chExt cx="340" cy="340"/>
          </a:xfrm>
          <a:solidFill>
            <a:srgbClr val="00A6A5"/>
          </a:solidFill>
        </p:grpSpPr>
        <p:sp>
          <p:nvSpPr>
            <p:cNvPr id="25" name="Freeform 58"/>
            <p:cNvSpPr>
              <a:spLocks noEditPoints="1"/>
            </p:cNvSpPr>
            <p:nvPr/>
          </p:nvSpPr>
          <p:spPr bwMode="auto">
            <a:xfrm>
              <a:off x="3880" y="2160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59"/>
            <p:cNvSpPr>
              <a:spLocks noEditPoints="1"/>
            </p:cNvSpPr>
            <p:nvPr/>
          </p:nvSpPr>
          <p:spPr bwMode="auto">
            <a:xfrm>
              <a:off x="3944" y="2252"/>
              <a:ext cx="212" cy="184"/>
            </a:xfrm>
            <a:custGeom>
              <a:avLst/>
              <a:gdLst>
                <a:gd name="T0" fmla="*/ 64 w 320"/>
                <a:gd name="T1" fmla="*/ 278 h 278"/>
                <a:gd name="T2" fmla="*/ 60 w 320"/>
                <a:gd name="T3" fmla="*/ 277 h 278"/>
                <a:gd name="T4" fmla="*/ 53 w 320"/>
                <a:gd name="T5" fmla="*/ 267 h 278"/>
                <a:gd name="T6" fmla="*/ 53 w 320"/>
                <a:gd name="T7" fmla="*/ 214 h 278"/>
                <a:gd name="T8" fmla="*/ 10 w 320"/>
                <a:gd name="T9" fmla="*/ 214 h 278"/>
                <a:gd name="T10" fmla="*/ 0 w 320"/>
                <a:gd name="T11" fmla="*/ 203 h 278"/>
                <a:gd name="T12" fmla="*/ 0 w 320"/>
                <a:gd name="T13" fmla="*/ 11 h 278"/>
                <a:gd name="T14" fmla="*/ 10 w 320"/>
                <a:gd name="T15" fmla="*/ 0 h 278"/>
                <a:gd name="T16" fmla="*/ 309 w 320"/>
                <a:gd name="T17" fmla="*/ 0 h 278"/>
                <a:gd name="T18" fmla="*/ 320 w 320"/>
                <a:gd name="T19" fmla="*/ 11 h 278"/>
                <a:gd name="T20" fmla="*/ 320 w 320"/>
                <a:gd name="T21" fmla="*/ 203 h 278"/>
                <a:gd name="T22" fmla="*/ 309 w 320"/>
                <a:gd name="T23" fmla="*/ 214 h 278"/>
                <a:gd name="T24" fmla="*/ 122 w 320"/>
                <a:gd name="T25" fmla="*/ 214 h 278"/>
                <a:gd name="T26" fmla="*/ 72 w 320"/>
                <a:gd name="T27" fmla="*/ 274 h 278"/>
                <a:gd name="T28" fmla="*/ 64 w 320"/>
                <a:gd name="T29" fmla="*/ 278 h 278"/>
                <a:gd name="T30" fmla="*/ 21 w 320"/>
                <a:gd name="T31" fmla="*/ 192 h 278"/>
                <a:gd name="T32" fmla="*/ 64 w 320"/>
                <a:gd name="T33" fmla="*/ 192 h 278"/>
                <a:gd name="T34" fmla="*/ 74 w 320"/>
                <a:gd name="T35" fmla="*/ 203 h 278"/>
                <a:gd name="T36" fmla="*/ 74 w 320"/>
                <a:gd name="T37" fmla="*/ 238 h 278"/>
                <a:gd name="T38" fmla="*/ 109 w 320"/>
                <a:gd name="T39" fmla="*/ 196 h 278"/>
                <a:gd name="T40" fmla="*/ 117 w 320"/>
                <a:gd name="T41" fmla="*/ 192 h 278"/>
                <a:gd name="T42" fmla="*/ 298 w 320"/>
                <a:gd name="T43" fmla="*/ 192 h 278"/>
                <a:gd name="T44" fmla="*/ 298 w 320"/>
                <a:gd name="T45" fmla="*/ 22 h 278"/>
                <a:gd name="T46" fmla="*/ 21 w 320"/>
                <a:gd name="T47" fmla="*/ 22 h 278"/>
                <a:gd name="T48" fmla="*/ 21 w 320"/>
                <a:gd name="T49" fmla="*/ 19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0" h="278">
                  <a:moveTo>
                    <a:pt x="64" y="278"/>
                  </a:moveTo>
                  <a:cubicBezTo>
                    <a:pt x="62" y="278"/>
                    <a:pt x="61" y="277"/>
                    <a:pt x="60" y="277"/>
                  </a:cubicBezTo>
                  <a:cubicBezTo>
                    <a:pt x="56" y="276"/>
                    <a:pt x="53" y="271"/>
                    <a:pt x="53" y="267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10" y="214"/>
                    <a:pt x="10" y="214"/>
                    <a:pt x="10" y="214"/>
                  </a:cubicBezTo>
                  <a:cubicBezTo>
                    <a:pt x="4" y="214"/>
                    <a:pt x="0" y="209"/>
                    <a:pt x="0" y="20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315" y="0"/>
                    <a:pt x="320" y="5"/>
                    <a:pt x="320" y="11"/>
                  </a:cubicBezTo>
                  <a:cubicBezTo>
                    <a:pt x="320" y="203"/>
                    <a:pt x="320" y="203"/>
                    <a:pt x="320" y="203"/>
                  </a:cubicBezTo>
                  <a:cubicBezTo>
                    <a:pt x="320" y="209"/>
                    <a:pt x="315" y="214"/>
                    <a:pt x="309" y="214"/>
                  </a:cubicBezTo>
                  <a:cubicBezTo>
                    <a:pt x="122" y="214"/>
                    <a:pt x="122" y="214"/>
                    <a:pt x="122" y="214"/>
                  </a:cubicBezTo>
                  <a:cubicBezTo>
                    <a:pt x="72" y="274"/>
                    <a:pt x="72" y="274"/>
                    <a:pt x="72" y="274"/>
                  </a:cubicBezTo>
                  <a:cubicBezTo>
                    <a:pt x="70" y="276"/>
                    <a:pt x="67" y="278"/>
                    <a:pt x="64" y="278"/>
                  </a:cubicBezTo>
                  <a:close/>
                  <a:moveTo>
                    <a:pt x="21" y="192"/>
                  </a:moveTo>
                  <a:cubicBezTo>
                    <a:pt x="64" y="192"/>
                    <a:pt x="64" y="192"/>
                    <a:pt x="64" y="192"/>
                  </a:cubicBezTo>
                  <a:cubicBezTo>
                    <a:pt x="70" y="192"/>
                    <a:pt x="74" y="197"/>
                    <a:pt x="74" y="203"/>
                  </a:cubicBezTo>
                  <a:cubicBezTo>
                    <a:pt x="74" y="238"/>
                    <a:pt x="74" y="238"/>
                    <a:pt x="74" y="238"/>
                  </a:cubicBezTo>
                  <a:cubicBezTo>
                    <a:pt x="109" y="196"/>
                    <a:pt x="109" y="196"/>
                    <a:pt x="109" y="196"/>
                  </a:cubicBezTo>
                  <a:cubicBezTo>
                    <a:pt x="111" y="194"/>
                    <a:pt x="114" y="192"/>
                    <a:pt x="117" y="192"/>
                  </a:cubicBezTo>
                  <a:cubicBezTo>
                    <a:pt x="298" y="192"/>
                    <a:pt x="298" y="192"/>
                    <a:pt x="298" y="192"/>
                  </a:cubicBezTo>
                  <a:cubicBezTo>
                    <a:pt x="298" y="22"/>
                    <a:pt x="298" y="22"/>
                    <a:pt x="298" y="22"/>
                  </a:cubicBezTo>
                  <a:cubicBezTo>
                    <a:pt x="21" y="22"/>
                    <a:pt x="21" y="22"/>
                    <a:pt x="21" y="22"/>
                  </a:cubicBezTo>
                  <a:lnTo>
                    <a:pt x="21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Oval 60"/>
            <p:cNvSpPr>
              <a:spLocks noChangeArrowheads="1"/>
            </p:cNvSpPr>
            <p:nvPr/>
          </p:nvSpPr>
          <p:spPr bwMode="auto">
            <a:xfrm>
              <a:off x="4014" y="2315"/>
              <a:ext cx="15" cy="1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Oval 61"/>
            <p:cNvSpPr>
              <a:spLocks noChangeArrowheads="1"/>
            </p:cNvSpPr>
            <p:nvPr/>
          </p:nvSpPr>
          <p:spPr bwMode="auto">
            <a:xfrm>
              <a:off x="4043" y="2315"/>
              <a:ext cx="14" cy="1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Oval 62"/>
            <p:cNvSpPr>
              <a:spLocks noChangeArrowheads="1"/>
            </p:cNvSpPr>
            <p:nvPr/>
          </p:nvSpPr>
          <p:spPr bwMode="auto">
            <a:xfrm>
              <a:off x="4071" y="2315"/>
              <a:ext cx="14" cy="1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57787" y="5438547"/>
            <a:ext cx="7890926" cy="718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1000" dirty="0" smtClean="0">
                <a:solidFill>
                  <a:srgbClr val="313131"/>
                </a:solidFill>
              </a:rPr>
              <a:t>Nejvyšší průměrné nájemné ve sledovaných městech bylo zjištěno v městech Paříž a Londýn. </a:t>
            </a:r>
          </a:p>
          <a:p>
            <a:pPr marL="171450" indent="-17145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1000" dirty="0" smtClean="0">
                <a:solidFill>
                  <a:srgbClr val="313131"/>
                </a:solidFill>
              </a:rPr>
              <a:t>Praha v rámci srovnání průměrné výše nájemného předstihla města ze zemí jako je Německo, Belgie, Francie a Rakousko. </a:t>
            </a:r>
          </a:p>
          <a:p>
            <a:pPr marL="171450" indent="-17145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endParaRPr lang="en-US" sz="1000" baseline="30000" dirty="0" smtClean="0">
              <a:solidFill>
                <a:srgbClr val="313131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gray">
          <a:xfrm>
            <a:off x="368691" y="4963562"/>
            <a:ext cx="151765" cy="151765"/>
          </a:xfrm>
          <a:prstGeom prst="rect">
            <a:avLst/>
          </a:prstGeom>
          <a:solidFill>
            <a:srgbClr val="00ABAA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 smtClean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7231" y="4986422"/>
            <a:ext cx="315631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cs-CZ" sz="800" dirty="0" smtClean="0">
                <a:solidFill>
                  <a:srgbClr val="313131"/>
                </a:solidFill>
              </a:rPr>
              <a:t>Průměrná výše nájemného ve vybraných městech  (EUR/m</a:t>
            </a:r>
            <a:r>
              <a:rPr lang="cs-CZ" sz="800" baseline="30000" dirty="0" smtClean="0">
                <a:solidFill>
                  <a:srgbClr val="313131"/>
                </a:solidFill>
              </a:rPr>
              <a:t>2</a:t>
            </a:r>
            <a:r>
              <a:rPr lang="cs-CZ" sz="800" dirty="0" smtClean="0">
                <a:solidFill>
                  <a:srgbClr val="313131"/>
                </a:solidFill>
              </a:rPr>
              <a:t>)</a:t>
            </a:r>
            <a:endParaRPr lang="en-US" sz="800" dirty="0" smtClean="0">
              <a:solidFill>
                <a:srgbClr val="31313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78" y="1089795"/>
            <a:ext cx="8408635" cy="375915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 bwMode="gray">
          <a:xfrm>
            <a:off x="2759991" y="4077850"/>
            <a:ext cx="268429" cy="613772"/>
          </a:xfrm>
          <a:prstGeom prst="ellipse">
            <a:avLst/>
          </a:prstGeom>
          <a:noFill/>
          <a:ln w="19050" algn="ctr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530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1700213"/>
            <a:ext cx="7905750" cy="1926075"/>
          </a:xfrm>
        </p:spPr>
        <p:txBody>
          <a:bodyPr/>
          <a:lstStyle/>
          <a:p>
            <a:r>
              <a:rPr lang="cs-CZ" dirty="0" smtClean="0"/>
              <a:t>Nájemní bydlení v ČR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2634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Faktory ovlivňující trh a ceny </a:t>
            </a:r>
            <a:r>
              <a:rPr lang="cs-CZ" dirty="0" smtClean="0"/>
              <a:t>bytů v ČR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>
                <a:solidFill>
                  <a:schemeClr val="tx2"/>
                </a:solidFill>
              </a:rPr>
              <a:t>Změna chování poptávky</a:t>
            </a:r>
            <a:endParaRPr lang="cs-CZ" dirty="0">
              <a:solidFill>
                <a:schemeClr val="tx2"/>
              </a:solidFill>
            </a:endParaRPr>
          </a:p>
        </p:txBody>
      </p:sp>
      <p:grpSp>
        <p:nvGrpSpPr>
          <p:cNvPr id="129" name="Group 749"/>
          <p:cNvGrpSpPr>
            <a:grpSpLocks noChangeAspect="1"/>
          </p:cNvGrpSpPr>
          <p:nvPr/>
        </p:nvGrpSpPr>
        <p:grpSpPr bwMode="auto">
          <a:xfrm>
            <a:off x="2065193" y="2072778"/>
            <a:ext cx="615768" cy="615768"/>
            <a:chOff x="3520" y="2686"/>
            <a:chExt cx="340" cy="340"/>
          </a:xfrm>
          <a:solidFill>
            <a:schemeClr val="tx1"/>
          </a:solidFill>
        </p:grpSpPr>
        <p:sp>
          <p:nvSpPr>
            <p:cNvPr id="130" name="Freeform 750"/>
            <p:cNvSpPr>
              <a:spLocks noEditPoints="1"/>
            </p:cNvSpPr>
            <p:nvPr/>
          </p:nvSpPr>
          <p:spPr bwMode="auto">
            <a:xfrm>
              <a:off x="3520" y="2686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131" name="Freeform 751"/>
            <p:cNvSpPr>
              <a:spLocks/>
            </p:cNvSpPr>
            <p:nvPr/>
          </p:nvSpPr>
          <p:spPr bwMode="auto">
            <a:xfrm>
              <a:off x="3582" y="2789"/>
              <a:ext cx="144" cy="137"/>
            </a:xfrm>
            <a:custGeom>
              <a:avLst/>
              <a:gdLst>
                <a:gd name="T0" fmla="*/ 209 w 216"/>
                <a:gd name="T1" fmla="*/ 187 h 207"/>
                <a:gd name="T2" fmla="*/ 171 w 216"/>
                <a:gd name="T3" fmla="*/ 179 h 207"/>
                <a:gd name="T4" fmla="*/ 156 w 216"/>
                <a:gd name="T5" fmla="*/ 177 h 207"/>
                <a:gd name="T6" fmla="*/ 145 w 216"/>
                <a:gd name="T7" fmla="*/ 147 h 207"/>
                <a:gd name="T8" fmla="*/ 167 w 216"/>
                <a:gd name="T9" fmla="*/ 96 h 207"/>
                <a:gd name="T10" fmla="*/ 157 w 216"/>
                <a:gd name="T11" fmla="*/ 22 h 207"/>
                <a:gd name="T12" fmla="*/ 108 w 216"/>
                <a:gd name="T13" fmla="*/ 0 h 207"/>
                <a:gd name="T14" fmla="*/ 59 w 216"/>
                <a:gd name="T15" fmla="*/ 22 h 207"/>
                <a:gd name="T16" fmla="*/ 50 w 216"/>
                <a:gd name="T17" fmla="*/ 96 h 207"/>
                <a:gd name="T18" fmla="*/ 72 w 216"/>
                <a:gd name="T19" fmla="*/ 147 h 207"/>
                <a:gd name="T20" fmla="*/ 61 w 216"/>
                <a:gd name="T21" fmla="*/ 177 h 207"/>
                <a:gd name="T22" fmla="*/ 45 w 216"/>
                <a:gd name="T23" fmla="*/ 179 h 207"/>
                <a:gd name="T24" fmla="*/ 8 w 216"/>
                <a:gd name="T25" fmla="*/ 187 h 207"/>
                <a:gd name="T26" fmla="*/ 3 w 216"/>
                <a:gd name="T27" fmla="*/ 201 h 207"/>
                <a:gd name="T28" fmla="*/ 12 w 216"/>
                <a:gd name="T29" fmla="*/ 207 h 207"/>
                <a:gd name="T30" fmla="*/ 17 w 216"/>
                <a:gd name="T31" fmla="*/ 206 h 207"/>
                <a:gd name="T32" fmla="*/ 46 w 216"/>
                <a:gd name="T33" fmla="*/ 200 h 207"/>
                <a:gd name="T34" fmla="*/ 71 w 216"/>
                <a:gd name="T35" fmla="*/ 195 h 207"/>
                <a:gd name="T36" fmla="*/ 91 w 216"/>
                <a:gd name="T37" fmla="*/ 162 h 207"/>
                <a:gd name="T38" fmla="*/ 90 w 216"/>
                <a:gd name="T39" fmla="*/ 135 h 207"/>
                <a:gd name="T40" fmla="*/ 71 w 216"/>
                <a:gd name="T41" fmla="*/ 91 h 207"/>
                <a:gd name="T42" fmla="*/ 76 w 216"/>
                <a:gd name="T43" fmla="*/ 36 h 207"/>
                <a:gd name="T44" fmla="*/ 108 w 216"/>
                <a:gd name="T45" fmla="*/ 22 h 207"/>
                <a:gd name="T46" fmla="*/ 108 w 216"/>
                <a:gd name="T47" fmla="*/ 21 h 207"/>
                <a:gd name="T48" fmla="*/ 109 w 216"/>
                <a:gd name="T49" fmla="*/ 22 h 207"/>
                <a:gd name="T50" fmla="*/ 141 w 216"/>
                <a:gd name="T51" fmla="*/ 36 h 207"/>
                <a:gd name="T52" fmla="*/ 146 w 216"/>
                <a:gd name="T53" fmla="*/ 91 h 207"/>
                <a:gd name="T54" fmla="*/ 127 w 216"/>
                <a:gd name="T55" fmla="*/ 135 h 207"/>
                <a:gd name="T56" fmla="*/ 125 w 216"/>
                <a:gd name="T57" fmla="*/ 162 h 207"/>
                <a:gd name="T58" fmla="*/ 146 w 216"/>
                <a:gd name="T59" fmla="*/ 195 h 207"/>
                <a:gd name="T60" fmla="*/ 170 w 216"/>
                <a:gd name="T61" fmla="*/ 200 h 207"/>
                <a:gd name="T62" fmla="*/ 200 w 216"/>
                <a:gd name="T63" fmla="*/ 206 h 207"/>
                <a:gd name="T64" fmla="*/ 204 w 216"/>
                <a:gd name="T65" fmla="*/ 207 h 207"/>
                <a:gd name="T66" fmla="*/ 214 w 216"/>
                <a:gd name="T67" fmla="*/ 201 h 207"/>
                <a:gd name="T68" fmla="*/ 209 w 216"/>
                <a:gd name="T69" fmla="*/ 18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6" h="207">
                  <a:moveTo>
                    <a:pt x="209" y="187"/>
                  </a:moveTo>
                  <a:cubicBezTo>
                    <a:pt x="194" y="180"/>
                    <a:pt x="182" y="180"/>
                    <a:pt x="171" y="179"/>
                  </a:cubicBezTo>
                  <a:cubicBezTo>
                    <a:pt x="165" y="179"/>
                    <a:pt x="159" y="179"/>
                    <a:pt x="156" y="177"/>
                  </a:cubicBezTo>
                  <a:cubicBezTo>
                    <a:pt x="149" y="173"/>
                    <a:pt x="143" y="153"/>
                    <a:pt x="145" y="147"/>
                  </a:cubicBezTo>
                  <a:cubicBezTo>
                    <a:pt x="153" y="134"/>
                    <a:pt x="162" y="114"/>
                    <a:pt x="167" y="96"/>
                  </a:cubicBezTo>
                  <a:cubicBezTo>
                    <a:pt x="174" y="64"/>
                    <a:pt x="171" y="39"/>
                    <a:pt x="157" y="22"/>
                  </a:cubicBezTo>
                  <a:cubicBezTo>
                    <a:pt x="139" y="0"/>
                    <a:pt x="111" y="0"/>
                    <a:pt x="108" y="0"/>
                  </a:cubicBezTo>
                  <a:cubicBezTo>
                    <a:pt x="106" y="0"/>
                    <a:pt x="77" y="0"/>
                    <a:pt x="59" y="22"/>
                  </a:cubicBezTo>
                  <a:cubicBezTo>
                    <a:pt x="45" y="39"/>
                    <a:pt x="42" y="64"/>
                    <a:pt x="50" y="96"/>
                  </a:cubicBezTo>
                  <a:cubicBezTo>
                    <a:pt x="54" y="114"/>
                    <a:pt x="63" y="134"/>
                    <a:pt x="72" y="147"/>
                  </a:cubicBezTo>
                  <a:cubicBezTo>
                    <a:pt x="73" y="153"/>
                    <a:pt x="67" y="173"/>
                    <a:pt x="61" y="177"/>
                  </a:cubicBezTo>
                  <a:cubicBezTo>
                    <a:pt x="57" y="179"/>
                    <a:pt x="52" y="179"/>
                    <a:pt x="45" y="179"/>
                  </a:cubicBezTo>
                  <a:cubicBezTo>
                    <a:pt x="35" y="180"/>
                    <a:pt x="22" y="180"/>
                    <a:pt x="8" y="187"/>
                  </a:cubicBezTo>
                  <a:cubicBezTo>
                    <a:pt x="2" y="189"/>
                    <a:pt x="0" y="196"/>
                    <a:pt x="3" y="201"/>
                  </a:cubicBezTo>
                  <a:cubicBezTo>
                    <a:pt x="4" y="205"/>
                    <a:pt x="8" y="207"/>
                    <a:pt x="12" y="207"/>
                  </a:cubicBezTo>
                  <a:cubicBezTo>
                    <a:pt x="14" y="207"/>
                    <a:pt x="15" y="207"/>
                    <a:pt x="17" y="206"/>
                  </a:cubicBezTo>
                  <a:cubicBezTo>
                    <a:pt x="28" y="201"/>
                    <a:pt x="37" y="201"/>
                    <a:pt x="46" y="200"/>
                  </a:cubicBezTo>
                  <a:cubicBezTo>
                    <a:pt x="55" y="200"/>
                    <a:pt x="63" y="200"/>
                    <a:pt x="71" y="195"/>
                  </a:cubicBezTo>
                  <a:cubicBezTo>
                    <a:pt x="85" y="188"/>
                    <a:pt x="90" y="168"/>
                    <a:pt x="91" y="162"/>
                  </a:cubicBezTo>
                  <a:cubicBezTo>
                    <a:pt x="93" y="153"/>
                    <a:pt x="95" y="142"/>
                    <a:pt x="90" y="135"/>
                  </a:cubicBezTo>
                  <a:cubicBezTo>
                    <a:pt x="82" y="125"/>
                    <a:pt x="74" y="106"/>
                    <a:pt x="71" y="91"/>
                  </a:cubicBezTo>
                  <a:cubicBezTo>
                    <a:pt x="65" y="66"/>
                    <a:pt x="66" y="47"/>
                    <a:pt x="76" y="36"/>
                  </a:cubicBezTo>
                  <a:cubicBezTo>
                    <a:pt x="87" y="21"/>
                    <a:pt x="108" y="22"/>
                    <a:pt x="108" y="22"/>
                  </a:cubicBezTo>
                  <a:cubicBezTo>
                    <a:pt x="108" y="22"/>
                    <a:pt x="108" y="21"/>
                    <a:pt x="108" y="21"/>
                  </a:cubicBezTo>
                  <a:cubicBezTo>
                    <a:pt x="108" y="21"/>
                    <a:pt x="108" y="22"/>
                    <a:pt x="109" y="22"/>
                  </a:cubicBezTo>
                  <a:cubicBezTo>
                    <a:pt x="109" y="22"/>
                    <a:pt x="129" y="21"/>
                    <a:pt x="141" y="36"/>
                  </a:cubicBezTo>
                  <a:cubicBezTo>
                    <a:pt x="150" y="47"/>
                    <a:pt x="152" y="66"/>
                    <a:pt x="146" y="91"/>
                  </a:cubicBezTo>
                  <a:cubicBezTo>
                    <a:pt x="142" y="106"/>
                    <a:pt x="134" y="125"/>
                    <a:pt x="127" y="135"/>
                  </a:cubicBezTo>
                  <a:cubicBezTo>
                    <a:pt x="122" y="142"/>
                    <a:pt x="123" y="153"/>
                    <a:pt x="125" y="162"/>
                  </a:cubicBezTo>
                  <a:cubicBezTo>
                    <a:pt x="126" y="168"/>
                    <a:pt x="132" y="188"/>
                    <a:pt x="146" y="195"/>
                  </a:cubicBezTo>
                  <a:cubicBezTo>
                    <a:pt x="154" y="200"/>
                    <a:pt x="162" y="200"/>
                    <a:pt x="170" y="200"/>
                  </a:cubicBezTo>
                  <a:cubicBezTo>
                    <a:pt x="179" y="201"/>
                    <a:pt x="189" y="201"/>
                    <a:pt x="200" y="206"/>
                  </a:cubicBezTo>
                  <a:cubicBezTo>
                    <a:pt x="201" y="207"/>
                    <a:pt x="203" y="207"/>
                    <a:pt x="204" y="207"/>
                  </a:cubicBezTo>
                  <a:cubicBezTo>
                    <a:pt x="208" y="207"/>
                    <a:pt x="212" y="205"/>
                    <a:pt x="214" y="201"/>
                  </a:cubicBezTo>
                  <a:cubicBezTo>
                    <a:pt x="216" y="196"/>
                    <a:pt x="214" y="189"/>
                    <a:pt x="20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132" name="Freeform 752"/>
            <p:cNvSpPr>
              <a:spLocks/>
            </p:cNvSpPr>
            <p:nvPr/>
          </p:nvSpPr>
          <p:spPr bwMode="auto">
            <a:xfrm>
              <a:off x="3702" y="2802"/>
              <a:ext cx="95" cy="111"/>
            </a:xfrm>
            <a:custGeom>
              <a:avLst/>
              <a:gdLst>
                <a:gd name="T0" fmla="*/ 136 w 143"/>
                <a:gd name="T1" fmla="*/ 147 h 167"/>
                <a:gd name="T2" fmla="*/ 109 w 143"/>
                <a:gd name="T3" fmla="*/ 139 h 167"/>
                <a:gd name="T4" fmla="*/ 95 w 143"/>
                <a:gd name="T5" fmla="*/ 136 h 167"/>
                <a:gd name="T6" fmla="*/ 89 w 143"/>
                <a:gd name="T7" fmla="*/ 118 h 167"/>
                <a:gd name="T8" fmla="*/ 106 w 143"/>
                <a:gd name="T9" fmla="*/ 78 h 167"/>
                <a:gd name="T10" fmla="*/ 99 w 143"/>
                <a:gd name="T11" fmla="*/ 20 h 167"/>
                <a:gd name="T12" fmla="*/ 56 w 143"/>
                <a:gd name="T13" fmla="*/ 1 h 167"/>
                <a:gd name="T14" fmla="*/ 14 w 143"/>
                <a:gd name="T15" fmla="*/ 20 h 167"/>
                <a:gd name="T16" fmla="*/ 6 w 143"/>
                <a:gd name="T17" fmla="*/ 78 h 167"/>
                <a:gd name="T18" fmla="*/ 24 w 143"/>
                <a:gd name="T19" fmla="*/ 118 h 167"/>
                <a:gd name="T20" fmla="*/ 18 w 143"/>
                <a:gd name="T21" fmla="*/ 136 h 167"/>
                <a:gd name="T22" fmla="*/ 16 w 143"/>
                <a:gd name="T23" fmla="*/ 151 h 167"/>
                <a:gd name="T24" fmla="*/ 24 w 143"/>
                <a:gd name="T25" fmla="*/ 155 h 167"/>
                <a:gd name="T26" fmla="*/ 31 w 143"/>
                <a:gd name="T27" fmla="*/ 153 h 167"/>
                <a:gd name="T28" fmla="*/ 41 w 143"/>
                <a:gd name="T29" fmla="*/ 107 h 167"/>
                <a:gd name="T30" fmla="*/ 27 w 143"/>
                <a:gd name="T31" fmla="*/ 73 h 167"/>
                <a:gd name="T32" fmla="*/ 31 w 143"/>
                <a:gd name="T33" fmla="*/ 33 h 167"/>
                <a:gd name="T34" fmla="*/ 56 w 143"/>
                <a:gd name="T35" fmla="*/ 22 h 167"/>
                <a:gd name="T36" fmla="*/ 82 w 143"/>
                <a:gd name="T37" fmla="*/ 33 h 167"/>
                <a:gd name="T38" fmla="*/ 86 w 143"/>
                <a:gd name="T39" fmla="*/ 73 h 167"/>
                <a:gd name="T40" fmla="*/ 71 w 143"/>
                <a:gd name="T41" fmla="*/ 107 h 167"/>
                <a:gd name="T42" fmla="*/ 82 w 143"/>
                <a:gd name="T43" fmla="*/ 153 h 167"/>
                <a:gd name="T44" fmla="*/ 83 w 143"/>
                <a:gd name="T45" fmla="*/ 154 h 167"/>
                <a:gd name="T46" fmla="*/ 106 w 143"/>
                <a:gd name="T47" fmla="*/ 160 h 167"/>
                <a:gd name="T48" fmla="*/ 125 w 143"/>
                <a:gd name="T49" fmla="*/ 165 h 167"/>
                <a:gd name="T50" fmla="*/ 131 w 143"/>
                <a:gd name="T51" fmla="*/ 167 h 167"/>
                <a:gd name="T52" fmla="*/ 140 w 143"/>
                <a:gd name="T53" fmla="*/ 162 h 167"/>
                <a:gd name="T54" fmla="*/ 136 w 143"/>
                <a:gd name="T55" fmla="*/ 14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3" h="167">
                  <a:moveTo>
                    <a:pt x="136" y="147"/>
                  </a:moveTo>
                  <a:cubicBezTo>
                    <a:pt x="128" y="142"/>
                    <a:pt x="118" y="140"/>
                    <a:pt x="109" y="139"/>
                  </a:cubicBezTo>
                  <a:cubicBezTo>
                    <a:pt x="104" y="138"/>
                    <a:pt x="98" y="137"/>
                    <a:pt x="95" y="136"/>
                  </a:cubicBezTo>
                  <a:cubicBezTo>
                    <a:pt x="89" y="131"/>
                    <a:pt x="88" y="121"/>
                    <a:pt x="89" y="118"/>
                  </a:cubicBezTo>
                  <a:cubicBezTo>
                    <a:pt x="96" y="109"/>
                    <a:pt x="103" y="93"/>
                    <a:pt x="106" y="78"/>
                  </a:cubicBezTo>
                  <a:cubicBezTo>
                    <a:pt x="112" y="53"/>
                    <a:pt x="110" y="34"/>
                    <a:pt x="99" y="20"/>
                  </a:cubicBezTo>
                  <a:cubicBezTo>
                    <a:pt x="83" y="0"/>
                    <a:pt x="58" y="1"/>
                    <a:pt x="56" y="1"/>
                  </a:cubicBezTo>
                  <a:cubicBezTo>
                    <a:pt x="54" y="1"/>
                    <a:pt x="30" y="0"/>
                    <a:pt x="14" y="20"/>
                  </a:cubicBezTo>
                  <a:cubicBezTo>
                    <a:pt x="3" y="34"/>
                    <a:pt x="0" y="53"/>
                    <a:pt x="6" y="78"/>
                  </a:cubicBezTo>
                  <a:cubicBezTo>
                    <a:pt x="10" y="93"/>
                    <a:pt x="17" y="109"/>
                    <a:pt x="24" y="118"/>
                  </a:cubicBezTo>
                  <a:cubicBezTo>
                    <a:pt x="25" y="121"/>
                    <a:pt x="24" y="132"/>
                    <a:pt x="18" y="136"/>
                  </a:cubicBezTo>
                  <a:cubicBezTo>
                    <a:pt x="13" y="140"/>
                    <a:pt x="12" y="146"/>
                    <a:pt x="16" y="151"/>
                  </a:cubicBezTo>
                  <a:cubicBezTo>
                    <a:pt x="18" y="154"/>
                    <a:pt x="21" y="155"/>
                    <a:pt x="24" y="155"/>
                  </a:cubicBezTo>
                  <a:cubicBezTo>
                    <a:pt x="26" y="155"/>
                    <a:pt x="29" y="155"/>
                    <a:pt x="31" y="153"/>
                  </a:cubicBezTo>
                  <a:cubicBezTo>
                    <a:pt x="45" y="142"/>
                    <a:pt x="49" y="118"/>
                    <a:pt x="41" y="107"/>
                  </a:cubicBezTo>
                  <a:cubicBezTo>
                    <a:pt x="36" y="99"/>
                    <a:pt x="30" y="85"/>
                    <a:pt x="27" y="73"/>
                  </a:cubicBezTo>
                  <a:cubicBezTo>
                    <a:pt x="23" y="55"/>
                    <a:pt x="24" y="42"/>
                    <a:pt x="31" y="33"/>
                  </a:cubicBezTo>
                  <a:cubicBezTo>
                    <a:pt x="39" y="22"/>
                    <a:pt x="55" y="22"/>
                    <a:pt x="56" y="22"/>
                  </a:cubicBezTo>
                  <a:cubicBezTo>
                    <a:pt x="58" y="22"/>
                    <a:pt x="73" y="22"/>
                    <a:pt x="82" y="33"/>
                  </a:cubicBezTo>
                  <a:cubicBezTo>
                    <a:pt x="89" y="42"/>
                    <a:pt x="90" y="55"/>
                    <a:pt x="86" y="73"/>
                  </a:cubicBezTo>
                  <a:cubicBezTo>
                    <a:pt x="83" y="85"/>
                    <a:pt x="77" y="99"/>
                    <a:pt x="71" y="107"/>
                  </a:cubicBezTo>
                  <a:cubicBezTo>
                    <a:pt x="63" y="118"/>
                    <a:pt x="67" y="142"/>
                    <a:pt x="82" y="153"/>
                  </a:cubicBezTo>
                  <a:cubicBezTo>
                    <a:pt x="82" y="153"/>
                    <a:pt x="83" y="154"/>
                    <a:pt x="83" y="154"/>
                  </a:cubicBezTo>
                  <a:cubicBezTo>
                    <a:pt x="90" y="158"/>
                    <a:pt x="98" y="159"/>
                    <a:pt x="106" y="160"/>
                  </a:cubicBezTo>
                  <a:cubicBezTo>
                    <a:pt x="113" y="161"/>
                    <a:pt x="121" y="162"/>
                    <a:pt x="125" y="165"/>
                  </a:cubicBezTo>
                  <a:cubicBezTo>
                    <a:pt x="127" y="166"/>
                    <a:pt x="129" y="167"/>
                    <a:pt x="131" y="167"/>
                  </a:cubicBezTo>
                  <a:cubicBezTo>
                    <a:pt x="134" y="167"/>
                    <a:pt x="138" y="165"/>
                    <a:pt x="140" y="162"/>
                  </a:cubicBezTo>
                  <a:cubicBezTo>
                    <a:pt x="143" y="157"/>
                    <a:pt x="141" y="150"/>
                    <a:pt x="136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</p:grpSp>
      <p:grpSp>
        <p:nvGrpSpPr>
          <p:cNvPr id="133" name="Group 345"/>
          <p:cNvGrpSpPr>
            <a:grpSpLocks noChangeAspect="1"/>
          </p:cNvGrpSpPr>
          <p:nvPr/>
        </p:nvGrpSpPr>
        <p:grpSpPr bwMode="auto">
          <a:xfrm>
            <a:off x="3434640" y="2072778"/>
            <a:ext cx="615768" cy="615768"/>
            <a:chOff x="3451" y="1171"/>
            <a:chExt cx="340" cy="340"/>
          </a:xfrm>
          <a:solidFill>
            <a:schemeClr val="tx1"/>
          </a:solidFill>
        </p:grpSpPr>
        <p:sp>
          <p:nvSpPr>
            <p:cNvPr id="134" name="Freeform 346"/>
            <p:cNvSpPr>
              <a:spLocks noEditPoints="1"/>
            </p:cNvSpPr>
            <p:nvPr/>
          </p:nvSpPr>
          <p:spPr bwMode="auto">
            <a:xfrm>
              <a:off x="3515" y="1241"/>
              <a:ext cx="212" cy="192"/>
            </a:xfrm>
            <a:custGeom>
              <a:avLst/>
              <a:gdLst>
                <a:gd name="T0" fmla="*/ 224 w 320"/>
                <a:gd name="T1" fmla="*/ 288 h 288"/>
                <a:gd name="T2" fmla="*/ 170 w 320"/>
                <a:gd name="T3" fmla="*/ 288 h 288"/>
                <a:gd name="T4" fmla="*/ 160 w 320"/>
                <a:gd name="T5" fmla="*/ 278 h 288"/>
                <a:gd name="T6" fmla="*/ 160 w 320"/>
                <a:gd name="T7" fmla="*/ 267 h 288"/>
                <a:gd name="T8" fmla="*/ 138 w 320"/>
                <a:gd name="T9" fmla="*/ 267 h 288"/>
                <a:gd name="T10" fmla="*/ 138 w 320"/>
                <a:gd name="T11" fmla="*/ 278 h 288"/>
                <a:gd name="T12" fmla="*/ 128 w 320"/>
                <a:gd name="T13" fmla="*/ 288 h 288"/>
                <a:gd name="T14" fmla="*/ 74 w 320"/>
                <a:gd name="T15" fmla="*/ 288 h 288"/>
                <a:gd name="T16" fmla="*/ 64 w 320"/>
                <a:gd name="T17" fmla="*/ 278 h 288"/>
                <a:gd name="T18" fmla="*/ 27 w 320"/>
                <a:gd name="T19" fmla="*/ 235 h 288"/>
                <a:gd name="T20" fmla="*/ 18 w 320"/>
                <a:gd name="T21" fmla="*/ 230 h 288"/>
                <a:gd name="T22" fmla="*/ 0 w 320"/>
                <a:gd name="T23" fmla="*/ 160 h 288"/>
                <a:gd name="T24" fmla="*/ 138 w 320"/>
                <a:gd name="T25" fmla="*/ 22 h 288"/>
                <a:gd name="T26" fmla="*/ 198 w 320"/>
                <a:gd name="T27" fmla="*/ 30 h 288"/>
                <a:gd name="T28" fmla="*/ 255 w 320"/>
                <a:gd name="T29" fmla="*/ 0 h 288"/>
                <a:gd name="T30" fmla="*/ 264 w 320"/>
                <a:gd name="T31" fmla="*/ 4 h 288"/>
                <a:gd name="T32" fmla="*/ 266 w 320"/>
                <a:gd name="T33" fmla="*/ 14 h 288"/>
                <a:gd name="T34" fmla="*/ 257 w 320"/>
                <a:gd name="T35" fmla="*/ 49 h 288"/>
                <a:gd name="T36" fmla="*/ 294 w 320"/>
                <a:gd name="T37" fmla="*/ 96 h 288"/>
                <a:gd name="T38" fmla="*/ 309 w 320"/>
                <a:gd name="T39" fmla="*/ 96 h 288"/>
                <a:gd name="T40" fmla="*/ 320 w 320"/>
                <a:gd name="T41" fmla="*/ 107 h 288"/>
                <a:gd name="T42" fmla="*/ 320 w 320"/>
                <a:gd name="T43" fmla="*/ 171 h 288"/>
                <a:gd name="T44" fmla="*/ 309 w 320"/>
                <a:gd name="T45" fmla="*/ 182 h 288"/>
                <a:gd name="T46" fmla="*/ 275 w 320"/>
                <a:gd name="T47" fmla="*/ 182 h 288"/>
                <a:gd name="T48" fmla="*/ 234 w 320"/>
                <a:gd name="T49" fmla="*/ 259 h 288"/>
                <a:gd name="T50" fmla="*/ 234 w 320"/>
                <a:gd name="T51" fmla="*/ 278 h 288"/>
                <a:gd name="T52" fmla="*/ 224 w 320"/>
                <a:gd name="T53" fmla="*/ 288 h 288"/>
                <a:gd name="T54" fmla="*/ 181 w 320"/>
                <a:gd name="T55" fmla="*/ 267 h 288"/>
                <a:gd name="T56" fmla="*/ 213 w 320"/>
                <a:gd name="T57" fmla="*/ 267 h 288"/>
                <a:gd name="T58" fmla="*/ 213 w 320"/>
                <a:gd name="T59" fmla="*/ 255 h 288"/>
                <a:gd name="T60" fmla="*/ 216 w 320"/>
                <a:gd name="T61" fmla="*/ 248 h 288"/>
                <a:gd name="T62" fmla="*/ 255 w 320"/>
                <a:gd name="T63" fmla="*/ 170 h 288"/>
                <a:gd name="T64" fmla="*/ 266 w 320"/>
                <a:gd name="T65" fmla="*/ 160 h 288"/>
                <a:gd name="T66" fmla="*/ 298 w 320"/>
                <a:gd name="T67" fmla="*/ 160 h 288"/>
                <a:gd name="T68" fmla="*/ 298 w 320"/>
                <a:gd name="T69" fmla="*/ 118 h 288"/>
                <a:gd name="T70" fmla="*/ 288 w 320"/>
                <a:gd name="T71" fmla="*/ 118 h 288"/>
                <a:gd name="T72" fmla="*/ 278 w 320"/>
                <a:gd name="T73" fmla="*/ 112 h 288"/>
                <a:gd name="T74" fmla="*/ 240 w 320"/>
                <a:gd name="T75" fmla="*/ 63 h 288"/>
                <a:gd name="T76" fmla="*/ 235 w 320"/>
                <a:gd name="T77" fmla="*/ 51 h 288"/>
                <a:gd name="T78" fmla="*/ 241 w 320"/>
                <a:gd name="T79" fmla="*/ 25 h 288"/>
                <a:gd name="T80" fmla="*/ 212 w 320"/>
                <a:gd name="T81" fmla="*/ 48 h 288"/>
                <a:gd name="T82" fmla="*/ 199 w 320"/>
                <a:gd name="T83" fmla="*/ 53 h 288"/>
                <a:gd name="T84" fmla="*/ 138 w 320"/>
                <a:gd name="T85" fmla="*/ 43 h 288"/>
                <a:gd name="T86" fmla="*/ 21 w 320"/>
                <a:gd name="T87" fmla="*/ 160 h 288"/>
                <a:gd name="T88" fmla="*/ 34 w 320"/>
                <a:gd name="T89" fmla="*/ 214 h 288"/>
                <a:gd name="T90" fmla="*/ 84 w 320"/>
                <a:gd name="T91" fmla="*/ 267 h 288"/>
                <a:gd name="T92" fmla="*/ 117 w 320"/>
                <a:gd name="T93" fmla="*/ 267 h 288"/>
                <a:gd name="T94" fmla="*/ 117 w 320"/>
                <a:gd name="T95" fmla="*/ 256 h 288"/>
                <a:gd name="T96" fmla="*/ 128 w 320"/>
                <a:gd name="T97" fmla="*/ 246 h 288"/>
                <a:gd name="T98" fmla="*/ 170 w 320"/>
                <a:gd name="T99" fmla="*/ 246 h 288"/>
                <a:gd name="T100" fmla="*/ 181 w 320"/>
                <a:gd name="T101" fmla="*/ 256 h 288"/>
                <a:gd name="T102" fmla="*/ 181 w 320"/>
                <a:gd name="T103" fmla="*/ 267 h 288"/>
                <a:gd name="T104" fmla="*/ 82 w 320"/>
                <a:gd name="T105" fmla="*/ 104 h 288"/>
                <a:gd name="T106" fmla="*/ 130 w 320"/>
                <a:gd name="T107" fmla="*/ 79 h 288"/>
                <a:gd name="T108" fmla="*/ 138 w 320"/>
                <a:gd name="T109" fmla="*/ 66 h 288"/>
                <a:gd name="T110" fmla="*/ 125 w 320"/>
                <a:gd name="T111" fmla="*/ 58 h 288"/>
                <a:gd name="T112" fmla="*/ 68 w 320"/>
                <a:gd name="T113" fmla="*/ 88 h 288"/>
                <a:gd name="T114" fmla="*/ 67 w 320"/>
                <a:gd name="T115" fmla="*/ 103 h 288"/>
                <a:gd name="T116" fmla="*/ 75 w 320"/>
                <a:gd name="T117" fmla="*/ 107 h 288"/>
                <a:gd name="T118" fmla="*/ 82 w 320"/>
                <a:gd name="T119" fmla="*/ 10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0" h="288">
                  <a:moveTo>
                    <a:pt x="224" y="288"/>
                  </a:moveTo>
                  <a:cubicBezTo>
                    <a:pt x="170" y="288"/>
                    <a:pt x="170" y="288"/>
                    <a:pt x="170" y="288"/>
                  </a:cubicBezTo>
                  <a:cubicBezTo>
                    <a:pt x="164" y="288"/>
                    <a:pt x="160" y="284"/>
                    <a:pt x="160" y="278"/>
                  </a:cubicBezTo>
                  <a:cubicBezTo>
                    <a:pt x="160" y="267"/>
                    <a:pt x="160" y="267"/>
                    <a:pt x="160" y="267"/>
                  </a:cubicBezTo>
                  <a:cubicBezTo>
                    <a:pt x="138" y="267"/>
                    <a:pt x="138" y="267"/>
                    <a:pt x="138" y="267"/>
                  </a:cubicBezTo>
                  <a:cubicBezTo>
                    <a:pt x="138" y="278"/>
                    <a:pt x="138" y="278"/>
                    <a:pt x="138" y="278"/>
                  </a:cubicBezTo>
                  <a:cubicBezTo>
                    <a:pt x="138" y="284"/>
                    <a:pt x="134" y="288"/>
                    <a:pt x="128" y="288"/>
                  </a:cubicBezTo>
                  <a:cubicBezTo>
                    <a:pt x="74" y="288"/>
                    <a:pt x="74" y="288"/>
                    <a:pt x="74" y="288"/>
                  </a:cubicBezTo>
                  <a:cubicBezTo>
                    <a:pt x="68" y="288"/>
                    <a:pt x="64" y="284"/>
                    <a:pt x="64" y="278"/>
                  </a:cubicBezTo>
                  <a:cubicBezTo>
                    <a:pt x="64" y="237"/>
                    <a:pt x="29" y="235"/>
                    <a:pt x="27" y="235"/>
                  </a:cubicBezTo>
                  <a:cubicBezTo>
                    <a:pt x="23" y="235"/>
                    <a:pt x="20" y="233"/>
                    <a:pt x="18" y="230"/>
                  </a:cubicBezTo>
                  <a:cubicBezTo>
                    <a:pt x="6" y="209"/>
                    <a:pt x="0" y="185"/>
                    <a:pt x="0" y="160"/>
                  </a:cubicBezTo>
                  <a:cubicBezTo>
                    <a:pt x="0" y="84"/>
                    <a:pt x="62" y="22"/>
                    <a:pt x="138" y="22"/>
                  </a:cubicBezTo>
                  <a:cubicBezTo>
                    <a:pt x="160" y="22"/>
                    <a:pt x="179" y="24"/>
                    <a:pt x="198" y="30"/>
                  </a:cubicBezTo>
                  <a:cubicBezTo>
                    <a:pt x="217" y="3"/>
                    <a:pt x="253" y="0"/>
                    <a:pt x="255" y="0"/>
                  </a:cubicBezTo>
                  <a:cubicBezTo>
                    <a:pt x="259" y="0"/>
                    <a:pt x="262" y="2"/>
                    <a:pt x="264" y="4"/>
                  </a:cubicBezTo>
                  <a:cubicBezTo>
                    <a:pt x="266" y="7"/>
                    <a:pt x="267" y="10"/>
                    <a:pt x="266" y="14"/>
                  </a:cubicBezTo>
                  <a:cubicBezTo>
                    <a:pt x="257" y="49"/>
                    <a:pt x="257" y="49"/>
                    <a:pt x="257" y="49"/>
                  </a:cubicBezTo>
                  <a:cubicBezTo>
                    <a:pt x="275" y="63"/>
                    <a:pt x="288" y="85"/>
                    <a:pt x="294" y="96"/>
                  </a:cubicBezTo>
                  <a:cubicBezTo>
                    <a:pt x="309" y="96"/>
                    <a:pt x="309" y="96"/>
                    <a:pt x="309" y="96"/>
                  </a:cubicBezTo>
                  <a:cubicBezTo>
                    <a:pt x="315" y="96"/>
                    <a:pt x="320" y="101"/>
                    <a:pt x="320" y="107"/>
                  </a:cubicBezTo>
                  <a:cubicBezTo>
                    <a:pt x="320" y="171"/>
                    <a:pt x="320" y="171"/>
                    <a:pt x="320" y="171"/>
                  </a:cubicBezTo>
                  <a:cubicBezTo>
                    <a:pt x="320" y="177"/>
                    <a:pt x="315" y="182"/>
                    <a:pt x="309" y="182"/>
                  </a:cubicBezTo>
                  <a:cubicBezTo>
                    <a:pt x="275" y="182"/>
                    <a:pt x="275" y="182"/>
                    <a:pt x="275" y="182"/>
                  </a:cubicBezTo>
                  <a:cubicBezTo>
                    <a:pt x="269" y="217"/>
                    <a:pt x="249" y="244"/>
                    <a:pt x="234" y="259"/>
                  </a:cubicBezTo>
                  <a:cubicBezTo>
                    <a:pt x="234" y="278"/>
                    <a:pt x="234" y="278"/>
                    <a:pt x="234" y="278"/>
                  </a:cubicBezTo>
                  <a:cubicBezTo>
                    <a:pt x="234" y="284"/>
                    <a:pt x="230" y="288"/>
                    <a:pt x="224" y="288"/>
                  </a:cubicBezTo>
                  <a:close/>
                  <a:moveTo>
                    <a:pt x="181" y="267"/>
                  </a:moveTo>
                  <a:cubicBezTo>
                    <a:pt x="213" y="267"/>
                    <a:pt x="213" y="267"/>
                    <a:pt x="213" y="267"/>
                  </a:cubicBezTo>
                  <a:cubicBezTo>
                    <a:pt x="213" y="255"/>
                    <a:pt x="213" y="255"/>
                    <a:pt x="213" y="255"/>
                  </a:cubicBezTo>
                  <a:cubicBezTo>
                    <a:pt x="213" y="252"/>
                    <a:pt x="214" y="250"/>
                    <a:pt x="216" y="248"/>
                  </a:cubicBezTo>
                  <a:cubicBezTo>
                    <a:pt x="239" y="225"/>
                    <a:pt x="253" y="197"/>
                    <a:pt x="255" y="170"/>
                  </a:cubicBezTo>
                  <a:cubicBezTo>
                    <a:pt x="256" y="165"/>
                    <a:pt x="260" y="160"/>
                    <a:pt x="266" y="160"/>
                  </a:cubicBezTo>
                  <a:cubicBezTo>
                    <a:pt x="298" y="160"/>
                    <a:pt x="298" y="160"/>
                    <a:pt x="298" y="160"/>
                  </a:cubicBezTo>
                  <a:cubicBezTo>
                    <a:pt x="298" y="118"/>
                    <a:pt x="298" y="118"/>
                    <a:pt x="298" y="118"/>
                  </a:cubicBezTo>
                  <a:cubicBezTo>
                    <a:pt x="288" y="118"/>
                    <a:pt x="288" y="118"/>
                    <a:pt x="288" y="118"/>
                  </a:cubicBezTo>
                  <a:cubicBezTo>
                    <a:pt x="284" y="118"/>
                    <a:pt x="280" y="115"/>
                    <a:pt x="278" y="112"/>
                  </a:cubicBezTo>
                  <a:cubicBezTo>
                    <a:pt x="278" y="111"/>
                    <a:pt x="261" y="76"/>
                    <a:pt x="240" y="63"/>
                  </a:cubicBezTo>
                  <a:cubicBezTo>
                    <a:pt x="236" y="60"/>
                    <a:pt x="234" y="56"/>
                    <a:pt x="235" y="51"/>
                  </a:cubicBezTo>
                  <a:cubicBezTo>
                    <a:pt x="241" y="25"/>
                    <a:pt x="241" y="25"/>
                    <a:pt x="241" y="25"/>
                  </a:cubicBezTo>
                  <a:cubicBezTo>
                    <a:pt x="231" y="28"/>
                    <a:pt x="218" y="35"/>
                    <a:pt x="212" y="48"/>
                  </a:cubicBezTo>
                  <a:cubicBezTo>
                    <a:pt x="210" y="53"/>
                    <a:pt x="204" y="55"/>
                    <a:pt x="199" y="53"/>
                  </a:cubicBezTo>
                  <a:cubicBezTo>
                    <a:pt x="180" y="46"/>
                    <a:pt x="161" y="43"/>
                    <a:pt x="138" y="43"/>
                  </a:cubicBezTo>
                  <a:cubicBezTo>
                    <a:pt x="74" y="43"/>
                    <a:pt x="21" y="96"/>
                    <a:pt x="21" y="160"/>
                  </a:cubicBezTo>
                  <a:cubicBezTo>
                    <a:pt x="21" y="179"/>
                    <a:pt x="26" y="198"/>
                    <a:pt x="34" y="214"/>
                  </a:cubicBezTo>
                  <a:cubicBezTo>
                    <a:pt x="53" y="217"/>
                    <a:pt x="80" y="231"/>
                    <a:pt x="84" y="267"/>
                  </a:cubicBezTo>
                  <a:cubicBezTo>
                    <a:pt x="117" y="267"/>
                    <a:pt x="117" y="267"/>
                    <a:pt x="117" y="267"/>
                  </a:cubicBezTo>
                  <a:cubicBezTo>
                    <a:pt x="117" y="256"/>
                    <a:pt x="117" y="256"/>
                    <a:pt x="117" y="256"/>
                  </a:cubicBezTo>
                  <a:cubicBezTo>
                    <a:pt x="117" y="250"/>
                    <a:pt x="122" y="246"/>
                    <a:pt x="128" y="246"/>
                  </a:cubicBezTo>
                  <a:cubicBezTo>
                    <a:pt x="170" y="246"/>
                    <a:pt x="170" y="246"/>
                    <a:pt x="170" y="246"/>
                  </a:cubicBezTo>
                  <a:cubicBezTo>
                    <a:pt x="176" y="246"/>
                    <a:pt x="181" y="250"/>
                    <a:pt x="181" y="256"/>
                  </a:cubicBezTo>
                  <a:lnTo>
                    <a:pt x="181" y="267"/>
                  </a:lnTo>
                  <a:close/>
                  <a:moveTo>
                    <a:pt x="82" y="104"/>
                  </a:moveTo>
                  <a:cubicBezTo>
                    <a:pt x="96" y="92"/>
                    <a:pt x="113" y="83"/>
                    <a:pt x="130" y="79"/>
                  </a:cubicBezTo>
                  <a:cubicBezTo>
                    <a:pt x="136" y="77"/>
                    <a:pt x="139" y="71"/>
                    <a:pt x="138" y="66"/>
                  </a:cubicBezTo>
                  <a:cubicBezTo>
                    <a:pt x="137" y="60"/>
                    <a:pt x="131" y="57"/>
                    <a:pt x="125" y="58"/>
                  </a:cubicBezTo>
                  <a:cubicBezTo>
                    <a:pt x="104" y="63"/>
                    <a:pt x="84" y="74"/>
                    <a:pt x="68" y="88"/>
                  </a:cubicBezTo>
                  <a:cubicBezTo>
                    <a:pt x="64" y="92"/>
                    <a:pt x="63" y="99"/>
                    <a:pt x="67" y="103"/>
                  </a:cubicBezTo>
                  <a:cubicBezTo>
                    <a:pt x="69" y="106"/>
                    <a:pt x="72" y="107"/>
                    <a:pt x="75" y="107"/>
                  </a:cubicBezTo>
                  <a:cubicBezTo>
                    <a:pt x="78" y="107"/>
                    <a:pt x="80" y="106"/>
                    <a:pt x="82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135" name="Freeform 347"/>
            <p:cNvSpPr>
              <a:spLocks noEditPoints="1"/>
            </p:cNvSpPr>
            <p:nvPr/>
          </p:nvSpPr>
          <p:spPr bwMode="auto">
            <a:xfrm>
              <a:off x="3451" y="1171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</p:grpSp>
      <p:grpSp>
        <p:nvGrpSpPr>
          <p:cNvPr id="136" name="Group 587"/>
          <p:cNvGrpSpPr>
            <a:grpSpLocks noChangeAspect="1"/>
          </p:cNvGrpSpPr>
          <p:nvPr/>
        </p:nvGrpSpPr>
        <p:grpSpPr bwMode="auto">
          <a:xfrm>
            <a:off x="695747" y="2072778"/>
            <a:ext cx="615768" cy="615768"/>
            <a:chOff x="2878" y="2417"/>
            <a:chExt cx="340" cy="340"/>
          </a:xfrm>
          <a:solidFill>
            <a:schemeClr val="tx1"/>
          </a:solidFill>
        </p:grpSpPr>
        <p:sp>
          <p:nvSpPr>
            <p:cNvPr id="137" name="Freeform 588"/>
            <p:cNvSpPr>
              <a:spLocks/>
            </p:cNvSpPr>
            <p:nvPr/>
          </p:nvSpPr>
          <p:spPr bwMode="auto">
            <a:xfrm>
              <a:off x="2942" y="2509"/>
              <a:ext cx="212" cy="156"/>
            </a:xfrm>
            <a:custGeom>
              <a:avLst/>
              <a:gdLst>
                <a:gd name="T0" fmla="*/ 309 w 320"/>
                <a:gd name="T1" fmla="*/ 214 h 235"/>
                <a:gd name="T2" fmla="*/ 21 w 320"/>
                <a:gd name="T3" fmla="*/ 214 h 235"/>
                <a:gd name="T4" fmla="*/ 21 w 320"/>
                <a:gd name="T5" fmla="*/ 11 h 235"/>
                <a:gd name="T6" fmla="*/ 10 w 320"/>
                <a:gd name="T7" fmla="*/ 0 h 235"/>
                <a:gd name="T8" fmla="*/ 0 w 320"/>
                <a:gd name="T9" fmla="*/ 11 h 235"/>
                <a:gd name="T10" fmla="*/ 0 w 320"/>
                <a:gd name="T11" fmla="*/ 224 h 235"/>
                <a:gd name="T12" fmla="*/ 10 w 320"/>
                <a:gd name="T13" fmla="*/ 235 h 235"/>
                <a:gd name="T14" fmla="*/ 309 w 320"/>
                <a:gd name="T15" fmla="*/ 235 h 235"/>
                <a:gd name="T16" fmla="*/ 320 w 320"/>
                <a:gd name="T17" fmla="*/ 224 h 235"/>
                <a:gd name="T18" fmla="*/ 309 w 320"/>
                <a:gd name="T19" fmla="*/ 21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0" h="235">
                  <a:moveTo>
                    <a:pt x="309" y="214"/>
                  </a:moveTo>
                  <a:cubicBezTo>
                    <a:pt x="21" y="214"/>
                    <a:pt x="21" y="214"/>
                    <a:pt x="21" y="214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5"/>
                    <a:pt x="16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230"/>
                    <a:pt x="4" y="235"/>
                    <a:pt x="10" y="235"/>
                  </a:cubicBezTo>
                  <a:cubicBezTo>
                    <a:pt x="309" y="235"/>
                    <a:pt x="309" y="235"/>
                    <a:pt x="309" y="235"/>
                  </a:cubicBezTo>
                  <a:cubicBezTo>
                    <a:pt x="315" y="235"/>
                    <a:pt x="320" y="230"/>
                    <a:pt x="320" y="224"/>
                  </a:cubicBezTo>
                  <a:cubicBezTo>
                    <a:pt x="320" y="218"/>
                    <a:pt x="315" y="214"/>
                    <a:pt x="309" y="2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138" name="Freeform 589"/>
            <p:cNvSpPr>
              <a:spLocks/>
            </p:cNvSpPr>
            <p:nvPr/>
          </p:nvSpPr>
          <p:spPr bwMode="auto">
            <a:xfrm>
              <a:off x="2969" y="2523"/>
              <a:ext cx="186" cy="99"/>
            </a:xfrm>
            <a:custGeom>
              <a:avLst/>
              <a:gdLst>
                <a:gd name="T0" fmla="*/ 12 w 280"/>
                <a:gd name="T1" fmla="*/ 150 h 150"/>
                <a:gd name="T2" fmla="*/ 20 w 280"/>
                <a:gd name="T3" fmla="*/ 147 h 150"/>
                <a:gd name="T4" fmla="*/ 87 w 280"/>
                <a:gd name="T5" fmla="*/ 80 h 150"/>
                <a:gd name="T6" fmla="*/ 143 w 280"/>
                <a:gd name="T7" fmla="*/ 136 h 150"/>
                <a:gd name="T8" fmla="*/ 158 w 280"/>
                <a:gd name="T9" fmla="*/ 136 h 150"/>
                <a:gd name="T10" fmla="*/ 276 w 280"/>
                <a:gd name="T11" fmla="*/ 19 h 150"/>
                <a:gd name="T12" fmla="*/ 276 w 280"/>
                <a:gd name="T13" fmla="*/ 4 h 150"/>
                <a:gd name="T14" fmla="*/ 260 w 280"/>
                <a:gd name="T15" fmla="*/ 4 h 150"/>
                <a:gd name="T16" fmla="*/ 151 w 280"/>
                <a:gd name="T17" fmla="*/ 114 h 150"/>
                <a:gd name="T18" fmla="*/ 94 w 280"/>
                <a:gd name="T19" fmla="*/ 57 h 150"/>
                <a:gd name="T20" fmla="*/ 79 w 280"/>
                <a:gd name="T21" fmla="*/ 57 h 150"/>
                <a:gd name="T22" fmla="*/ 4 w 280"/>
                <a:gd name="T23" fmla="*/ 132 h 150"/>
                <a:gd name="T24" fmla="*/ 4 w 280"/>
                <a:gd name="T25" fmla="*/ 147 h 150"/>
                <a:gd name="T26" fmla="*/ 12 w 280"/>
                <a:gd name="T2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0" h="150">
                  <a:moveTo>
                    <a:pt x="12" y="150"/>
                  </a:moveTo>
                  <a:cubicBezTo>
                    <a:pt x="15" y="150"/>
                    <a:pt x="17" y="149"/>
                    <a:pt x="20" y="147"/>
                  </a:cubicBezTo>
                  <a:cubicBezTo>
                    <a:pt x="87" y="80"/>
                    <a:pt x="87" y="80"/>
                    <a:pt x="87" y="80"/>
                  </a:cubicBezTo>
                  <a:cubicBezTo>
                    <a:pt x="143" y="136"/>
                    <a:pt x="143" y="136"/>
                    <a:pt x="143" y="136"/>
                  </a:cubicBezTo>
                  <a:cubicBezTo>
                    <a:pt x="147" y="140"/>
                    <a:pt x="154" y="140"/>
                    <a:pt x="158" y="136"/>
                  </a:cubicBezTo>
                  <a:cubicBezTo>
                    <a:pt x="276" y="19"/>
                    <a:pt x="276" y="19"/>
                    <a:pt x="276" y="19"/>
                  </a:cubicBezTo>
                  <a:cubicBezTo>
                    <a:pt x="280" y="15"/>
                    <a:pt x="280" y="8"/>
                    <a:pt x="276" y="4"/>
                  </a:cubicBezTo>
                  <a:cubicBezTo>
                    <a:pt x="271" y="0"/>
                    <a:pt x="265" y="0"/>
                    <a:pt x="260" y="4"/>
                  </a:cubicBezTo>
                  <a:cubicBezTo>
                    <a:pt x="151" y="114"/>
                    <a:pt x="151" y="114"/>
                    <a:pt x="151" y="114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0" y="53"/>
                    <a:pt x="83" y="53"/>
                    <a:pt x="79" y="57"/>
                  </a:cubicBezTo>
                  <a:cubicBezTo>
                    <a:pt x="4" y="132"/>
                    <a:pt x="4" y="132"/>
                    <a:pt x="4" y="132"/>
                  </a:cubicBezTo>
                  <a:cubicBezTo>
                    <a:pt x="0" y="136"/>
                    <a:pt x="0" y="143"/>
                    <a:pt x="4" y="147"/>
                  </a:cubicBezTo>
                  <a:cubicBezTo>
                    <a:pt x="7" y="149"/>
                    <a:pt x="9" y="150"/>
                    <a:pt x="12" y="1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139" name="Freeform 590"/>
            <p:cNvSpPr>
              <a:spLocks noEditPoints="1"/>
            </p:cNvSpPr>
            <p:nvPr/>
          </p:nvSpPr>
          <p:spPr bwMode="auto">
            <a:xfrm>
              <a:off x="2878" y="2417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</p:grpSp>
      <p:grpSp>
        <p:nvGrpSpPr>
          <p:cNvPr id="140" name="Group 349"/>
          <p:cNvGrpSpPr>
            <a:grpSpLocks noChangeAspect="1"/>
          </p:cNvGrpSpPr>
          <p:nvPr/>
        </p:nvGrpSpPr>
        <p:grpSpPr bwMode="auto">
          <a:xfrm>
            <a:off x="4804087" y="2072778"/>
            <a:ext cx="615768" cy="615768"/>
            <a:chOff x="5018" y="1229"/>
            <a:chExt cx="340" cy="340"/>
          </a:xfrm>
          <a:solidFill>
            <a:srgbClr val="FF0000"/>
          </a:solidFill>
        </p:grpSpPr>
        <p:sp>
          <p:nvSpPr>
            <p:cNvPr id="141" name="Freeform 350"/>
            <p:cNvSpPr>
              <a:spLocks noEditPoints="1"/>
            </p:cNvSpPr>
            <p:nvPr/>
          </p:nvSpPr>
          <p:spPr bwMode="auto">
            <a:xfrm>
              <a:off x="5103" y="1293"/>
              <a:ext cx="170" cy="212"/>
            </a:xfrm>
            <a:custGeom>
              <a:avLst/>
              <a:gdLst>
                <a:gd name="T0" fmla="*/ 160 w 256"/>
                <a:gd name="T1" fmla="*/ 85 h 320"/>
                <a:gd name="T2" fmla="*/ 10 w 256"/>
                <a:gd name="T3" fmla="*/ 85 h 320"/>
                <a:gd name="T4" fmla="*/ 0 w 256"/>
                <a:gd name="T5" fmla="*/ 96 h 320"/>
                <a:gd name="T6" fmla="*/ 0 w 256"/>
                <a:gd name="T7" fmla="*/ 309 h 320"/>
                <a:gd name="T8" fmla="*/ 10 w 256"/>
                <a:gd name="T9" fmla="*/ 320 h 320"/>
                <a:gd name="T10" fmla="*/ 160 w 256"/>
                <a:gd name="T11" fmla="*/ 320 h 320"/>
                <a:gd name="T12" fmla="*/ 170 w 256"/>
                <a:gd name="T13" fmla="*/ 309 h 320"/>
                <a:gd name="T14" fmla="*/ 170 w 256"/>
                <a:gd name="T15" fmla="*/ 96 h 320"/>
                <a:gd name="T16" fmla="*/ 160 w 256"/>
                <a:gd name="T17" fmla="*/ 85 h 320"/>
                <a:gd name="T18" fmla="*/ 149 w 256"/>
                <a:gd name="T19" fmla="*/ 298 h 320"/>
                <a:gd name="T20" fmla="*/ 21 w 256"/>
                <a:gd name="T21" fmla="*/ 298 h 320"/>
                <a:gd name="T22" fmla="*/ 21 w 256"/>
                <a:gd name="T23" fmla="*/ 106 h 320"/>
                <a:gd name="T24" fmla="*/ 149 w 256"/>
                <a:gd name="T25" fmla="*/ 106 h 320"/>
                <a:gd name="T26" fmla="*/ 149 w 256"/>
                <a:gd name="T27" fmla="*/ 298 h 320"/>
                <a:gd name="T28" fmla="*/ 213 w 256"/>
                <a:gd name="T29" fmla="*/ 53 h 320"/>
                <a:gd name="T30" fmla="*/ 213 w 256"/>
                <a:gd name="T31" fmla="*/ 266 h 320"/>
                <a:gd name="T32" fmla="*/ 202 w 256"/>
                <a:gd name="T33" fmla="*/ 277 h 320"/>
                <a:gd name="T34" fmla="*/ 192 w 256"/>
                <a:gd name="T35" fmla="*/ 266 h 320"/>
                <a:gd name="T36" fmla="*/ 192 w 256"/>
                <a:gd name="T37" fmla="*/ 64 h 320"/>
                <a:gd name="T38" fmla="*/ 53 w 256"/>
                <a:gd name="T39" fmla="*/ 64 h 320"/>
                <a:gd name="T40" fmla="*/ 42 w 256"/>
                <a:gd name="T41" fmla="*/ 53 h 320"/>
                <a:gd name="T42" fmla="*/ 53 w 256"/>
                <a:gd name="T43" fmla="*/ 42 h 320"/>
                <a:gd name="T44" fmla="*/ 202 w 256"/>
                <a:gd name="T45" fmla="*/ 42 h 320"/>
                <a:gd name="T46" fmla="*/ 213 w 256"/>
                <a:gd name="T47" fmla="*/ 53 h 320"/>
                <a:gd name="T48" fmla="*/ 256 w 256"/>
                <a:gd name="T49" fmla="*/ 10 h 320"/>
                <a:gd name="T50" fmla="*/ 256 w 256"/>
                <a:gd name="T51" fmla="*/ 224 h 320"/>
                <a:gd name="T52" fmla="*/ 245 w 256"/>
                <a:gd name="T53" fmla="*/ 234 h 320"/>
                <a:gd name="T54" fmla="*/ 234 w 256"/>
                <a:gd name="T55" fmla="*/ 224 h 320"/>
                <a:gd name="T56" fmla="*/ 234 w 256"/>
                <a:gd name="T57" fmla="*/ 21 h 320"/>
                <a:gd name="T58" fmla="*/ 96 w 256"/>
                <a:gd name="T59" fmla="*/ 21 h 320"/>
                <a:gd name="T60" fmla="*/ 85 w 256"/>
                <a:gd name="T61" fmla="*/ 10 h 320"/>
                <a:gd name="T62" fmla="*/ 96 w 256"/>
                <a:gd name="T63" fmla="*/ 0 h 320"/>
                <a:gd name="T64" fmla="*/ 245 w 256"/>
                <a:gd name="T65" fmla="*/ 0 h 320"/>
                <a:gd name="T66" fmla="*/ 256 w 256"/>
                <a:gd name="T67" fmla="*/ 10 h 320"/>
                <a:gd name="T68" fmla="*/ 32 w 256"/>
                <a:gd name="T69" fmla="*/ 266 h 320"/>
                <a:gd name="T70" fmla="*/ 42 w 256"/>
                <a:gd name="T71" fmla="*/ 256 h 320"/>
                <a:gd name="T72" fmla="*/ 128 w 256"/>
                <a:gd name="T73" fmla="*/ 256 h 320"/>
                <a:gd name="T74" fmla="*/ 138 w 256"/>
                <a:gd name="T75" fmla="*/ 266 h 320"/>
                <a:gd name="T76" fmla="*/ 128 w 256"/>
                <a:gd name="T77" fmla="*/ 277 h 320"/>
                <a:gd name="T78" fmla="*/ 42 w 256"/>
                <a:gd name="T79" fmla="*/ 277 h 320"/>
                <a:gd name="T80" fmla="*/ 32 w 256"/>
                <a:gd name="T81" fmla="*/ 266 h 320"/>
                <a:gd name="T82" fmla="*/ 32 w 256"/>
                <a:gd name="T83" fmla="*/ 224 h 320"/>
                <a:gd name="T84" fmla="*/ 42 w 256"/>
                <a:gd name="T85" fmla="*/ 213 h 320"/>
                <a:gd name="T86" fmla="*/ 128 w 256"/>
                <a:gd name="T87" fmla="*/ 213 h 320"/>
                <a:gd name="T88" fmla="*/ 138 w 256"/>
                <a:gd name="T89" fmla="*/ 224 h 320"/>
                <a:gd name="T90" fmla="*/ 128 w 256"/>
                <a:gd name="T91" fmla="*/ 234 h 320"/>
                <a:gd name="T92" fmla="*/ 42 w 256"/>
                <a:gd name="T93" fmla="*/ 234 h 320"/>
                <a:gd name="T94" fmla="*/ 32 w 256"/>
                <a:gd name="T95" fmla="*/ 224 h 320"/>
                <a:gd name="T96" fmla="*/ 32 w 256"/>
                <a:gd name="T97" fmla="*/ 181 h 320"/>
                <a:gd name="T98" fmla="*/ 42 w 256"/>
                <a:gd name="T99" fmla="*/ 170 h 320"/>
                <a:gd name="T100" fmla="*/ 128 w 256"/>
                <a:gd name="T101" fmla="*/ 170 h 320"/>
                <a:gd name="T102" fmla="*/ 138 w 256"/>
                <a:gd name="T103" fmla="*/ 181 h 320"/>
                <a:gd name="T104" fmla="*/ 128 w 256"/>
                <a:gd name="T105" fmla="*/ 192 h 320"/>
                <a:gd name="T106" fmla="*/ 42 w 256"/>
                <a:gd name="T107" fmla="*/ 192 h 320"/>
                <a:gd name="T108" fmla="*/ 32 w 256"/>
                <a:gd name="T109" fmla="*/ 181 h 320"/>
                <a:gd name="T110" fmla="*/ 32 w 256"/>
                <a:gd name="T111" fmla="*/ 138 h 320"/>
                <a:gd name="T112" fmla="*/ 42 w 256"/>
                <a:gd name="T113" fmla="*/ 128 h 320"/>
                <a:gd name="T114" fmla="*/ 128 w 256"/>
                <a:gd name="T115" fmla="*/ 128 h 320"/>
                <a:gd name="T116" fmla="*/ 138 w 256"/>
                <a:gd name="T117" fmla="*/ 138 h 320"/>
                <a:gd name="T118" fmla="*/ 128 w 256"/>
                <a:gd name="T119" fmla="*/ 149 h 320"/>
                <a:gd name="T120" fmla="*/ 42 w 256"/>
                <a:gd name="T121" fmla="*/ 149 h 320"/>
                <a:gd name="T122" fmla="*/ 32 w 256"/>
                <a:gd name="T123" fmla="*/ 138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6" h="320">
                  <a:moveTo>
                    <a:pt x="160" y="85"/>
                  </a:moveTo>
                  <a:cubicBezTo>
                    <a:pt x="10" y="85"/>
                    <a:pt x="10" y="85"/>
                    <a:pt x="10" y="85"/>
                  </a:cubicBezTo>
                  <a:cubicBezTo>
                    <a:pt x="4" y="85"/>
                    <a:pt x="0" y="90"/>
                    <a:pt x="0" y="96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0" y="315"/>
                    <a:pt x="4" y="320"/>
                    <a:pt x="10" y="320"/>
                  </a:cubicBezTo>
                  <a:cubicBezTo>
                    <a:pt x="160" y="320"/>
                    <a:pt x="160" y="320"/>
                    <a:pt x="160" y="320"/>
                  </a:cubicBezTo>
                  <a:cubicBezTo>
                    <a:pt x="166" y="320"/>
                    <a:pt x="170" y="315"/>
                    <a:pt x="170" y="309"/>
                  </a:cubicBezTo>
                  <a:cubicBezTo>
                    <a:pt x="170" y="96"/>
                    <a:pt x="170" y="96"/>
                    <a:pt x="170" y="96"/>
                  </a:cubicBezTo>
                  <a:cubicBezTo>
                    <a:pt x="170" y="90"/>
                    <a:pt x="166" y="85"/>
                    <a:pt x="160" y="85"/>
                  </a:cubicBezTo>
                  <a:close/>
                  <a:moveTo>
                    <a:pt x="149" y="298"/>
                  </a:moveTo>
                  <a:cubicBezTo>
                    <a:pt x="21" y="298"/>
                    <a:pt x="21" y="298"/>
                    <a:pt x="21" y="298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149" y="106"/>
                    <a:pt x="149" y="106"/>
                    <a:pt x="149" y="106"/>
                  </a:cubicBezTo>
                  <a:lnTo>
                    <a:pt x="149" y="298"/>
                  </a:lnTo>
                  <a:close/>
                  <a:moveTo>
                    <a:pt x="213" y="53"/>
                  </a:moveTo>
                  <a:cubicBezTo>
                    <a:pt x="213" y="266"/>
                    <a:pt x="213" y="266"/>
                    <a:pt x="213" y="266"/>
                  </a:cubicBezTo>
                  <a:cubicBezTo>
                    <a:pt x="213" y="272"/>
                    <a:pt x="208" y="277"/>
                    <a:pt x="202" y="277"/>
                  </a:cubicBezTo>
                  <a:cubicBezTo>
                    <a:pt x="196" y="277"/>
                    <a:pt x="192" y="272"/>
                    <a:pt x="192" y="266"/>
                  </a:cubicBezTo>
                  <a:cubicBezTo>
                    <a:pt x="192" y="64"/>
                    <a:pt x="192" y="64"/>
                    <a:pt x="192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47" y="64"/>
                    <a:pt x="42" y="59"/>
                    <a:pt x="42" y="53"/>
                  </a:cubicBezTo>
                  <a:cubicBezTo>
                    <a:pt x="42" y="47"/>
                    <a:pt x="47" y="42"/>
                    <a:pt x="53" y="42"/>
                  </a:cubicBezTo>
                  <a:cubicBezTo>
                    <a:pt x="202" y="42"/>
                    <a:pt x="202" y="42"/>
                    <a:pt x="202" y="42"/>
                  </a:cubicBezTo>
                  <a:cubicBezTo>
                    <a:pt x="208" y="42"/>
                    <a:pt x="213" y="47"/>
                    <a:pt x="213" y="53"/>
                  </a:cubicBezTo>
                  <a:close/>
                  <a:moveTo>
                    <a:pt x="256" y="10"/>
                  </a:moveTo>
                  <a:cubicBezTo>
                    <a:pt x="256" y="224"/>
                    <a:pt x="256" y="224"/>
                    <a:pt x="256" y="224"/>
                  </a:cubicBezTo>
                  <a:cubicBezTo>
                    <a:pt x="256" y="230"/>
                    <a:pt x="251" y="234"/>
                    <a:pt x="245" y="234"/>
                  </a:cubicBezTo>
                  <a:cubicBezTo>
                    <a:pt x="239" y="234"/>
                    <a:pt x="234" y="230"/>
                    <a:pt x="234" y="224"/>
                  </a:cubicBezTo>
                  <a:cubicBezTo>
                    <a:pt x="234" y="21"/>
                    <a:pt x="234" y="21"/>
                    <a:pt x="234" y="21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0" y="21"/>
                    <a:pt x="85" y="16"/>
                    <a:pt x="85" y="10"/>
                  </a:cubicBezTo>
                  <a:cubicBezTo>
                    <a:pt x="85" y="4"/>
                    <a:pt x="90" y="0"/>
                    <a:pt x="96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51" y="0"/>
                    <a:pt x="256" y="4"/>
                    <a:pt x="256" y="10"/>
                  </a:cubicBezTo>
                  <a:close/>
                  <a:moveTo>
                    <a:pt x="32" y="266"/>
                  </a:moveTo>
                  <a:cubicBezTo>
                    <a:pt x="32" y="260"/>
                    <a:pt x="36" y="256"/>
                    <a:pt x="42" y="256"/>
                  </a:cubicBezTo>
                  <a:cubicBezTo>
                    <a:pt x="128" y="256"/>
                    <a:pt x="128" y="256"/>
                    <a:pt x="128" y="256"/>
                  </a:cubicBezTo>
                  <a:cubicBezTo>
                    <a:pt x="134" y="256"/>
                    <a:pt x="138" y="260"/>
                    <a:pt x="138" y="266"/>
                  </a:cubicBezTo>
                  <a:cubicBezTo>
                    <a:pt x="138" y="272"/>
                    <a:pt x="134" y="277"/>
                    <a:pt x="128" y="277"/>
                  </a:cubicBezTo>
                  <a:cubicBezTo>
                    <a:pt x="42" y="277"/>
                    <a:pt x="42" y="277"/>
                    <a:pt x="42" y="277"/>
                  </a:cubicBezTo>
                  <a:cubicBezTo>
                    <a:pt x="36" y="277"/>
                    <a:pt x="32" y="272"/>
                    <a:pt x="32" y="266"/>
                  </a:cubicBezTo>
                  <a:close/>
                  <a:moveTo>
                    <a:pt x="32" y="224"/>
                  </a:moveTo>
                  <a:cubicBezTo>
                    <a:pt x="32" y="218"/>
                    <a:pt x="36" y="213"/>
                    <a:pt x="42" y="213"/>
                  </a:cubicBezTo>
                  <a:cubicBezTo>
                    <a:pt x="128" y="213"/>
                    <a:pt x="128" y="213"/>
                    <a:pt x="128" y="213"/>
                  </a:cubicBezTo>
                  <a:cubicBezTo>
                    <a:pt x="134" y="213"/>
                    <a:pt x="138" y="218"/>
                    <a:pt x="138" y="224"/>
                  </a:cubicBezTo>
                  <a:cubicBezTo>
                    <a:pt x="138" y="230"/>
                    <a:pt x="134" y="234"/>
                    <a:pt x="128" y="234"/>
                  </a:cubicBezTo>
                  <a:cubicBezTo>
                    <a:pt x="42" y="234"/>
                    <a:pt x="42" y="234"/>
                    <a:pt x="42" y="234"/>
                  </a:cubicBezTo>
                  <a:cubicBezTo>
                    <a:pt x="36" y="234"/>
                    <a:pt x="32" y="230"/>
                    <a:pt x="32" y="224"/>
                  </a:cubicBezTo>
                  <a:close/>
                  <a:moveTo>
                    <a:pt x="32" y="181"/>
                  </a:moveTo>
                  <a:cubicBezTo>
                    <a:pt x="32" y="175"/>
                    <a:pt x="36" y="170"/>
                    <a:pt x="42" y="170"/>
                  </a:cubicBezTo>
                  <a:cubicBezTo>
                    <a:pt x="128" y="170"/>
                    <a:pt x="128" y="170"/>
                    <a:pt x="128" y="170"/>
                  </a:cubicBezTo>
                  <a:cubicBezTo>
                    <a:pt x="134" y="170"/>
                    <a:pt x="138" y="175"/>
                    <a:pt x="138" y="181"/>
                  </a:cubicBezTo>
                  <a:cubicBezTo>
                    <a:pt x="138" y="187"/>
                    <a:pt x="134" y="192"/>
                    <a:pt x="128" y="192"/>
                  </a:cubicBezTo>
                  <a:cubicBezTo>
                    <a:pt x="42" y="192"/>
                    <a:pt x="42" y="192"/>
                    <a:pt x="42" y="192"/>
                  </a:cubicBezTo>
                  <a:cubicBezTo>
                    <a:pt x="36" y="192"/>
                    <a:pt x="32" y="187"/>
                    <a:pt x="32" y="181"/>
                  </a:cubicBezTo>
                  <a:close/>
                  <a:moveTo>
                    <a:pt x="32" y="138"/>
                  </a:moveTo>
                  <a:cubicBezTo>
                    <a:pt x="32" y="132"/>
                    <a:pt x="36" y="128"/>
                    <a:pt x="42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34" y="128"/>
                    <a:pt x="138" y="132"/>
                    <a:pt x="138" y="138"/>
                  </a:cubicBezTo>
                  <a:cubicBezTo>
                    <a:pt x="138" y="144"/>
                    <a:pt x="134" y="149"/>
                    <a:pt x="128" y="149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36" y="149"/>
                    <a:pt x="32" y="144"/>
                    <a:pt x="32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142" name="Freeform 351"/>
            <p:cNvSpPr>
              <a:spLocks noEditPoints="1"/>
            </p:cNvSpPr>
            <p:nvPr/>
          </p:nvSpPr>
          <p:spPr bwMode="auto">
            <a:xfrm>
              <a:off x="5018" y="1229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</p:grpSp>
      <p:grpSp>
        <p:nvGrpSpPr>
          <p:cNvPr id="143" name="Group 683"/>
          <p:cNvGrpSpPr>
            <a:grpSpLocks noChangeAspect="1"/>
          </p:cNvGrpSpPr>
          <p:nvPr/>
        </p:nvGrpSpPr>
        <p:grpSpPr bwMode="auto">
          <a:xfrm>
            <a:off x="7542980" y="2077761"/>
            <a:ext cx="615768" cy="615768"/>
            <a:chOff x="377" y="2771"/>
            <a:chExt cx="340" cy="340"/>
          </a:xfrm>
          <a:solidFill>
            <a:srgbClr val="FF0000"/>
          </a:solidFill>
        </p:grpSpPr>
        <p:sp>
          <p:nvSpPr>
            <p:cNvPr id="144" name="Freeform 684"/>
            <p:cNvSpPr>
              <a:spLocks noEditPoints="1"/>
            </p:cNvSpPr>
            <p:nvPr/>
          </p:nvSpPr>
          <p:spPr bwMode="auto">
            <a:xfrm>
              <a:off x="377" y="2771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145" name="Freeform 685"/>
            <p:cNvSpPr>
              <a:spLocks noEditPoints="1"/>
            </p:cNvSpPr>
            <p:nvPr/>
          </p:nvSpPr>
          <p:spPr bwMode="auto">
            <a:xfrm>
              <a:off x="440" y="2863"/>
              <a:ext cx="185" cy="184"/>
            </a:xfrm>
            <a:custGeom>
              <a:avLst/>
              <a:gdLst>
                <a:gd name="T0" fmla="*/ 277 w 278"/>
                <a:gd name="T1" fmla="*/ 71 h 278"/>
                <a:gd name="T2" fmla="*/ 211 w 278"/>
                <a:gd name="T3" fmla="*/ 3 h 278"/>
                <a:gd name="T4" fmla="*/ 203 w 278"/>
                <a:gd name="T5" fmla="*/ 0 h 278"/>
                <a:gd name="T6" fmla="*/ 75 w 278"/>
                <a:gd name="T7" fmla="*/ 11 h 278"/>
                <a:gd name="T8" fmla="*/ 86 w 278"/>
                <a:gd name="T9" fmla="*/ 54 h 278"/>
                <a:gd name="T10" fmla="*/ 97 w 278"/>
                <a:gd name="T11" fmla="*/ 22 h 278"/>
                <a:gd name="T12" fmla="*/ 193 w 278"/>
                <a:gd name="T13" fmla="*/ 75 h 278"/>
                <a:gd name="T14" fmla="*/ 257 w 278"/>
                <a:gd name="T15" fmla="*/ 86 h 278"/>
                <a:gd name="T16" fmla="*/ 97 w 278"/>
                <a:gd name="T17" fmla="*/ 256 h 278"/>
                <a:gd name="T18" fmla="*/ 86 w 278"/>
                <a:gd name="T19" fmla="*/ 203 h 278"/>
                <a:gd name="T20" fmla="*/ 75 w 278"/>
                <a:gd name="T21" fmla="*/ 267 h 278"/>
                <a:gd name="T22" fmla="*/ 267 w 278"/>
                <a:gd name="T23" fmla="*/ 278 h 278"/>
                <a:gd name="T24" fmla="*/ 278 w 278"/>
                <a:gd name="T25" fmla="*/ 75 h 278"/>
                <a:gd name="T26" fmla="*/ 214 w 278"/>
                <a:gd name="T27" fmla="*/ 64 h 278"/>
                <a:gd name="T28" fmla="*/ 242 w 278"/>
                <a:gd name="T29" fmla="*/ 64 h 278"/>
                <a:gd name="T30" fmla="*/ 105 w 278"/>
                <a:gd name="T31" fmla="*/ 192 h 278"/>
                <a:gd name="T32" fmla="*/ 150 w 278"/>
                <a:gd name="T33" fmla="*/ 203 h 278"/>
                <a:gd name="T34" fmla="*/ 160 w 278"/>
                <a:gd name="T35" fmla="*/ 190 h 278"/>
                <a:gd name="T36" fmla="*/ 147 w 278"/>
                <a:gd name="T37" fmla="*/ 142 h 278"/>
                <a:gd name="T38" fmla="*/ 36 w 278"/>
                <a:gd name="T39" fmla="*/ 46 h 278"/>
                <a:gd name="T40" fmla="*/ 4 w 278"/>
                <a:gd name="T41" fmla="*/ 93 h 278"/>
                <a:gd name="T42" fmla="*/ 105 w 278"/>
                <a:gd name="T43" fmla="*/ 192 h 278"/>
                <a:gd name="T44" fmla="*/ 135 w 278"/>
                <a:gd name="T45" fmla="*/ 178 h 278"/>
                <a:gd name="T46" fmla="*/ 131 w 278"/>
                <a:gd name="T47" fmla="*/ 162 h 278"/>
                <a:gd name="T48" fmla="*/ 119 w 278"/>
                <a:gd name="T49" fmla="*/ 144 h 278"/>
                <a:gd name="T50" fmla="*/ 26 w 278"/>
                <a:gd name="T51" fmla="*/ 86 h 278"/>
                <a:gd name="T52" fmla="*/ 235 w 278"/>
                <a:gd name="T53" fmla="*/ 192 h 278"/>
                <a:gd name="T54" fmla="*/ 193 w 278"/>
                <a:gd name="T55" fmla="*/ 203 h 278"/>
                <a:gd name="T56" fmla="*/ 193 w 278"/>
                <a:gd name="T57" fmla="*/ 182 h 278"/>
                <a:gd name="T58" fmla="*/ 235 w 278"/>
                <a:gd name="T59" fmla="*/ 192 h 278"/>
                <a:gd name="T60" fmla="*/ 225 w 278"/>
                <a:gd name="T61" fmla="*/ 160 h 278"/>
                <a:gd name="T62" fmla="*/ 171 w 278"/>
                <a:gd name="T63" fmla="*/ 150 h 278"/>
                <a:gd name="T64" fmla="*/ 225 w 278"/>
                <a:gd name="T65" fmla="*/ 139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8" h="278">
                  <a:moveTo>
                    <a:pt x="278" y="75"/>
                  </a:moveTo>
                  <a:cubicBezTo>
                    <a:pt x="278" y="73"/>
                    <a:pt x="278" y="72"/>
                    <a:pt x="277" y="71"/>
                  </a:cubicBezTo>
                  <a:cubicBezTo>
                    <a:pt x="277" y="70"/>
                    <a:pt x="276" y="68"/>
                    <a:pt x="275" y="67"/>
                  </a:cubicBezTo>
                  <a:cubicBezTo>
                    <a:pt x="211" y="3"/>
                    <a:pt x="211" y="3"/>
                    <a:pt x="211" y="3"/>
                  </a:cubicBezTo>
                  <a:cubicBezTo>
                    <a:pt x="210" y="2"/>
                    <a:pt x="209" y="2"/>
                    <a:pt x="207" y="1"/>
                  </a:cubicBezTo>
                  <a:cubicBezTo>
                    <a:pt x="206" y="1"/>
                    <a:pt x="205" y="0"/>
                    <a:pt x="203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0" y="0"/>
                    <a:pt x="75" y="5"/>
                    <a:pt x="75" y="11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5" y="49"/>
                    <a:pt x="80" y="54"/>
                    <a:pt x="86" y="54"/>
                  </a:cubicBezTo>
                  <a:cubicBezTo>
                    <a:pt x="92" y="54"/>
                    <a:pt x="97" y="49"/>
                    <a:pt x="97" y="43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193" y="22"/>
                    <a:pt x="193" y="22"/>
                    <a:pt x="193" y="22"/>
                  </a:cubicBezTo>
                  <a:cubicBezTo>
                    <a:pt x="193" y="75"/>
                    <a:pt x="193" y="75"/>
                    <a:pt x="193" y="75"/>
                  </a:cubicBezTo>
                  <a:cubicBezTo>
                    <a:pt x="193" y="81"/>
                    <a:pt x="197" y="86"/>
                    <a:pt x="203" y="86"/>
                  </a:cubicBezTo>
                  <a:cubicBezTo>
                    <a:pt x="257" y="86"/>
                    <a:pt x="257" y="86"/>
                    <a:pt x="257" y="86"/>
                  </a:cubicBezTo>
                  <a:cubicBezTo>
                    <a:pt x="257" y="256"/>
                    <a:pt x="257" y="256"/>
                    <a:pt x="257" y="256"/>
                  </a:cubicBezTo>
                  <a:cubicBezTo>
                    <a:pt x="97" y="256"/>
                    <a:pt x="97" y="256"/>
                    <a:pt x="97" y="256"/>
                  </a:cubicBezTo>
                  <a:cubicBezTo>
                    <a:pt x="97" y="214"/>
                    <a:pt x="97" y="214"/>
                    <a:pt x="97" y="214"/>
                  </a:cubicBezTo>
                  <a:cubicBezTo>
                    <a:pt x="97" y="208"/>
                    <a:pt x="92" y="203"/>
                    <a:pt x="86" y="203"/>
                  </a:cubicBezTo>
                  <a:cubicBezTo>
                    <a:pt x="80" y="203"/>
                    <a:pt x="75" y="208"/>
                    <a:pt x="75" y="214"/>
                  </a:cubicBezTo>
                  <a:cubicBezTo>
                    <a:pt x="75" y="267"/>
                    <a:pt x="75" y="267"/>
                    <a:pt x="75" y="267"/>
                  </a:cubicBezTo>
                  <a:cubicBezTo>
                    <a:pt x="75" y="273"/>
                    <a:pt x="80" y="278"/>
                    <a:pt x="86" y="278"/>
                  </a:cubicBezTo>
                  <a:cubicBezTo>
                    <a:pt x="267" y="278"/>
                    <a:pt x="267" y="278"/>
                    <a:pt x="267" y="278"/>
                  </a:cubicBezTo>
                  <a:cubicBezTo>
                    <a:pt x="273" y="278"/>
                    <a:pt x="278" y="273"/>
                    <a:pt x="278" y="267"/>
                  </a:cubicBezTo>
                  <a:cubicBezTo>
                    <a:pt x="278" y="75"/>
                    <a:pt x="278" y="75"/>
                    <a:pt x="278" y="75"/>
                  </a:cubicBezTo>
                  <a:cubicBezTo>
                    <a:pt x="278" y="75"/>
                    <a:pt x="278" y="75"/>
                    <a:pt x="278" y="75"/>
                  </a:cubicBezTo>
                  <a:close/>
                  <a:moveTo>
                    <a:pt x="214" y="64"/>
                  </a:moveTo>
                  <a:cubicBezTo>
                    <a:pt x="214" y="37"/>
                    <a:pt x="214" y="37"/>
                    <a:pt x="214" y="37"/>
                  </a:cubicBezTo>
                  <a:cubicBezTo>
                    <a:pt x="242" y="64"/>
                    <a:pt x="242" y="64"/>
                    <a:pt x="242" y="64"/>
                  </a:cubicBezTo>
                  <a:lnTo>
                    <a:pt x="214" y="64"/>
                  </a:lnTo>
                  <a:close/>
                  <a:moveTo>
                    <a:pt x="105" y="192"/>
                  </a:moveTo>
                  <a:cubicBezTo>
                    <a:pt x="147" y="203"/>
                    <a:pt x="147" y="203"/>
                    <a:pt x="147" y="203"/>
                  </a:cubicBezTo>
                  <a:cubicBezTo>
                    <a:pt x="148" y="203"/>
                    <a:pt x="149" y="203"/>
                    <a:pt x="150" y="203"/>
                  </a:cubicBezTo>
                  <a:cubicBezTo>
                    <a:pt x="153" y="203"/>
                    <a:pt x="156" y="202"/>
                    <a:pt x="158" y="200"/>
                  </a:cubicBezTo>
                  <a:cubicBezTo>
                    <a:pt x="160" y="197"/>
                    <a:pt x="161" y="193"/>
                    <a:pt x="160" y="190"/>
                  </a:cubicBezTo>
                  <a:cubicBezTo>
                    <a:pt x="150" y="147"/>
                    <a:pt x="150" y="147"/>
                    <a:pt x="150" y="147"/>
                  </a:cubicBezTo>
                  <a:cubicBezTo>
                    <a:pt x="149" y="145"/>
                    <a:pt x="148" y="143"/>
                    <a:pt x="147" y="142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47" y="42"/>
                    <a:pt x="40" y="42"/>
                    <a:pt x="36" y="46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0" y="82"/>
                    <a:pt x="0" y="89"/>
                    <a:pt x="4" y="93"/>
                  </a:cubicBezTo>
                  <a:cubicBezTo>
                    <a:pt x="100" y="189"/>
                    <a:pt x="100" y="189"/>
                    <a:pt x="100" y="189"/>
                  </a:cubicBezTo>
                  <a:cubicBezTo>
                    <a:pt x="101" y="191"/>
                    <a:pt x="103" y="192"/>
                    <a:pt x="105" y="192"/>
                  </a:cubicBezTo>
                  <a:close/>
                  <a:moveTo>
                    <a:pt x="131" y="162"/>
                  </a:moveTo>
                  <a:cubicBezTo>
                    <a:pt x="135" y="178"/>
                    <a:pt x="135" y="178"/>
                    <a:pt x="135" y="178"/>
                  </a:cubicBezTo>
                  <a:cubicBezTo>
                    <a:pt x="120" y="174"/>
                    <a:pt x="120" y="174"/>
                    <a:pt x="120" y="174"/>
                  </a:cubicBezTo>
                  <a:lnTo>
                    <a:pt x="131" y="162"/>
                  </a:lnTo>
                  <a:close/>
                  <a:moveTo>
                    <a:pt x="43" y="69"/>
                  </a:moveTo>
                  <a:cubicBezTo>
                    <a:pt x="119" y="144"/>
                    <a:pt x="119" y="144"/>
                    <a:pt x="119" y="144"/>
                  </a:cubicBezTo>
                  <a:cubicBezTo>
                    <a:pt x="102" y="161"/>
                    <a:pt x="102" y="161"/>
                    <a:pt x="102" y="161"/>
                  </a:cubicBezTo>
                  <a:cubicBezTo>
                    <a:pt x="26" y="86"/>
                    <a:pt x="26" y="86"/>
                    <a:pt x="26" y="86"/>
                  </a:cubicBezTo>
                  <a:lnTo>
                    <a:pt x="43" y="69"/>
                  </a:lnTo>
                  <a:close/>
                  <a:moveTo>
                    <a:pt x="235" y="192"/>
                  </a:moveTo>
                  <a:cubicBezTo>
                    <a:pt x="235" y="198"/>
                    <a:pt x="231" y="203"/>
                    <a:pt x="225" y="203"/>
                  </a:cubicBezTo>
                  <a:cubicBezTo>
                    <a:pt x="193" y="203"/>
                    <a:pt x="193" y="203"/>
                    <a:pt x="193" y="203"/>
                  </a:cubicBezTo>
                  <a:cubicBezTo>
                    <a:pt x="187" y="203"/>
                    <a:pt x="182" y="198"/>
                    <a:pt x="182" y="192"/>
                  </a:cubicBezTo>
                  <a:cubicBezTo>
                    <a:pt x="182" y="186"/>
                    <a:pt x="187" y="182"/>
                    <a:pt x="193" y="182"/>
                  </a:cubicBezTo>
                  <a:cubicBezTo>
                    <a:pt x="225" y="182"/>
                    <a:pt x="225" y="182"/>
                    <a:pt x="225" y="182"/>
                  </a:cubicBezTo>
                  <a:cubicBezTo>
                    <a:pt x="231" y="182"/>
                    <a:pt x="235" y="186"/>
                    <a:pt x="235" y="192"/>
                  </a:cubicBezTo>
                  <a:close/>
                  <a:moveTo>
                    <a:pt x="235" y="150"/>
                  </a:moveTo>
                  <a:cubicBezTo>
                    <a:pt x="235" y="156"/>
                    <a:pt x="231" y="160"/>
                    <a:pt x="225" y="160"/>
                  </a:cubicBezTo>
                  <a:cubicBezTo>
                    <a:pt x="182" y="160"/>
                    <a:pt x="182" y="160"/>
                    <a:pt x="182" y="160"/>
                  </a:cubicBezTo>
                  <a:cubicBezTo>
                    <a:pt x="176" y="160"/>
                    <a:pt x="171" y="156"/>
                    <a:pt x="171" y="150"/>
                  </a:cubicBezTo>
                  <a:cubicBezTo>
                    <a:pt x="171" y="144"/>
                    <a:pt x="176" y="139"/>
                    <a:pt x="182" y="139"/>
                  </a:cubicBezTo>
                  <a:cubicBezTo>
                    <a:pt x="225" y="139"/>
                    <a:pt x="225" y="139"/>
                    <a:pt x="225" y="139"/>
                  </a:cubicBezTo>
                  <a:cubicBezTo>
                    <a:pt x="231" y="139"/>
                    <a:pt x="235" y="144"/>
                    <a:pt x="235" y="1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</p:grpSp>
      <p:sp>
        <p:nvSpPr>
          <p:cNvPr id="146" name="Freeform 220"/>
          <p:cNvSpPr>
            <a:spLocks noChangeAspect="1" noEditPoints="1"/>
          </p:cNvSpPr>
          <p:nvPr/>
        </p:nvSpPr>
        <p:spPr bwMode="auto">
          <a:xfrm>
            <a:off x="6173533" y="2071647"/>
            <a:ext cx="615768" cy="615768"/>
          </a:xfrm>
          <a:custGeom>
            <a:avLst/>
            <a:gdLst>
              <a:gd name="T0" fmla="*/ 256 w 512"/>
              <a:gd name="T1" fmla="*/ 21 h 512"/>
              <a:gd name="T2" fmla="*/ 490 w 512"/>
              <a:gd name="T3" fmla="*/ 256 h 512"/>
              <a:gd name="T4" fmla="*/ 256 w 512"/>
              <a:gd name="T5" fmla="*/ 490 h 512"/>
              <a:gd name="T6" fmla="*/ 21 w 512"/>
              <a:gd name="T7" fmla="*/ 256 h 512"/>
              <a:gd name="T8" fmla="*/ 256 w 512"/>
              <a:gd name="T9" fmla="*/ 21 h 512"/>
              <a:gd name="T10" fmla="*/ 256 w 512"/>
              <a:gd name="T11" fmla="*/ 0 h 512"/>
              <a:gd name="T12" fmla="*/ 0 w 512"/>
              <a:gd name="T13" fmla="*/ 256 h 512"/>
              <a:gd name="T14" fmla="*/ 256 w 512"/>
              <a:gd name="T15" fmla="*/ 512 h 512"/>
              <a:gd name="T16" fmla="*/ 512 w 512"/>
              <a:gd name="T17" fmla="*/ 256 h 512"/>
              <a:gd name="T18" fmla="*/ 256 w 512"/>
              <a:gd name="T19" fmla="*/ 0 h 512"/>
              <a:gd name="T20" fmla="*/ 402 w 512"/>
              <a:gd name="T21" fmla="*/ 312 h 512"/>
              <a:gd name="T22" fmla="*/ 387 w 512"/>
              <a:gd name="T23" fmla="*/ 312 h 512"/>
              <a:gd name="T24" fmla="*/ 320 w 512"/>
              <a:gd name="T25" fmla="*/ 379 h 512"/>
              <a:gd name="T26" fmla="*/ 320 w 512"/>
              <a:gd name="T27" fmla="*/ 106 h 512"/>
              <a:gd name="T28" fmla="*/ 309 w 512"/>
              <a:gd name="T29" fmla="*/ 96 h 512"/>
              <a:gd name="T30" fmla="*/ 181 w 512"/>
              <a:gd name="T31" fmla="*/ 96 h 512"/>
              <a:gd name="T32" fmla="*/ 170 w 512"/>
              <a:gd name="T33" fmla="*/ 106 h 512"/>
              <a:gd name="T34" fmla="*/ 181 w 512"/>
              <a:gd name="T35" fmla="*/ 117 h 512"/>
              <a:gd name="T36" fmla="*/ 298 w 512"/>
              <a:gd name="T37" fmla="*/ 117 h 512"/>
              <a:gd name="T38" fmla="*/ 298 w 512"/>
              <a:gd name="T39" fmla="*/ 379 h 512"/>
              <a:gd name="T40" fmla="*/ 231 w 512"/>
              <a:gd name="T41" fmla="*/ 312 h 512"/>
              <a:gd name="T42" fmla="*/ 216 w 512"/>
              <a:gd name="T43" fmla="*/ 312 h 512"/>
              <a:gd name="T44" fmla="*/ 216 w 512"/>
              <a:gd name="T45" fmla="*/ 327 h 512"/>
              <a:gd name="T46" fmla="*/ 301 w 512"/>
              <a:gd name="T47" fmla="*/ 413 h 512"/>
              <a:gd name="T48" fmla="*/ 305 w 512"/>
              <a:gd name="T49" fmla="*/ 415 h 512"/>
              <a:gd name="T50" fmla="*/ 309 w 512"/>
              <a:gd name="T51" fmla="*/ 416 h 512"/>
              <a:gd name="T52" fmla="*/ 313 w 512"/>
              <a:gd name="T53" fmla="*/ 415 h 512"/>
              <a:gd name="T54" fmla="*/ 317 w 512"/>
              <a:gd name="T55" fmla="*/ 413 h 512"/>
              <a:gd name="T56" fmla="*/ 402 w 512"/>
              <a:gd name="T57" fmla="*/ 327 h 512"/>
              <a:gd name="T58" fmla="*/ 402 w 512"/>
              <a:gd name="T59" fmla="*/ 31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12" h="512">
                <a:moveTo>
                  <a:pt x="256" y="21"/>
                </a:moveTo>
                <a:cubicBezTo>
                  <a:pt x="385" y="21"/>
                  <a:pt x="490" y="126"/>
                  <a:pt x="490" y="256"/>
                </a:cubicBezTo>
                <a:cubicBezTo>
                  <a:pt x="490" y="385"/>
                  <a:pt x="385" y="490"/>
                  <a:pt x="256" y="490"/>
                </a:cubicBezTo>
                <a:cubicBezTo>
                  <a:pt x="126" y="490"/>
                  <a:pt x="21" y="385"/>
                  <a:pt x="21" y="256"/>
                </a:cubicBezTo>
                <a:cubicBezTo>
                  <a:pt x="21" y="126"/>
                  <a:pt x="126" y="21"/>
                  <a:pt x="256" y="21"/>
                </a:cubicBezTo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402" y="312"/>
                </a:moveTo>
                <a:cubicBezTo>
                  <a:pt x="398" y="308"/>
                  <a:pt x="391" y="308"/>
                  <a:pt x="387" y="312"/>
                </a:cubicBezTo>
                <a:cubicBezTo>
                  <a:pt x="320" y="379"/>
                  <a:pt x="320" y="379"/>
                  <a:pt x="320" y="379"/>
                </a:cubicBezTo>
                <a:cubicBezTo>
                  <a:pt x="320" y="106"/>
                  <a:pt x="320" y="106"/>
                  <a:pt x="320" y="106"/>
                </a:cubicBezTo>
                <a:cubicBezTo>
                  <a:pt x="320" y="100"/>
                  <a:pt x="315" y="96"/>
                  <a:pt x="309" y="96"/>
                </a:cubicBezTo>
                <a:cubicBezTo>
                  <a:pt x="181" y="96"/>
                  <a:pt x="181" y="96"/>
                  <a:pt x="181" y="96"/>
                </a:cubicBezTo>
                <a:cubicBezTo>
                  <a:pt x="175" y="96"/>
                  <a:pt x="170" y="100"/>
                  <a:pt x="170" y="106"/>
                </a:cubicBezTo>
                <a:cubicBezTo>
                  <a:pt x="170" y="112"/>
                  <a:pt x="175" y="117"/>
                  <a:pt x="181" y="117"/>
                </a:cubicBezTo>
                <a:cubicBezTo>
                  <a:pt x="298" y="117"/>
                  <a:pt x="298" y="117"/>
                  <a:pt x="298" y="117"/>
                </a:cubicBezTo>
                <a:cubicBezTo>
                  <a:pt x="298" y="379"/>
                  <a:pt x="298" y="379"/>
                  <a:pt x="298" y="379"/>
                </a:cubicBezTo>
                <a:cubicBezTo>
                  <a:pt x="231" y="312"/>
                  <a:pt x="231" y="312"/>
                  <a:pt x="231" y="312"/>
                </a:cubicBezTo>
                <a:cubicBezTo>
                  <a:pt x="227" y="308"/>
                  <a:pt x="220" y="308"/>
                  <a:pt x="216" y="312"/>
                </a:cubicBezTo>
                <a:cubicBezTo>
                  <a:pt x="212" y="316"/>
                  <a:pt x="212" y="323"/>
                  <a:pt x="216" y="327"/>
                </a:cubicBezTo>
                <a:cubicBezTo>
                  <a:pt x="301" y="413"/>
                  <a:pt x="301" y="413"/>
                  <a:pt x="301" y="413"/>
                </a:cubicBezTo>
                <a:cubicBezTo>
                  <a:pt x="302" y="414"/>
                  <a:pt x="304" y="414"/>
                  <a:pt x="305" y="415"/>
                </a:cubicBezTo>
                <a:cubicBezTo>
                  <a:pt x="306" y="415"/>
                  <a:pt x="308" y="416"/>
                  <a:pt x="309" y="416"/>
                </a:cubicBezTo>
                <a:cubicBezTo>
                  <a:pt x="310" y="416"/>
                  <a:pt x="312" y="415"/>
                  <a:pt x="313" y="415"/>
                </a:cubicBezTo>
                <a:cubicBezTo>
                  <a:pt x="314" y="414"/>
                  <a:pt x="316" y="414"/>
                  <a:pt x="317" y="413"/>
                </a:cubicBezTo>
                <a:cubicBezTo>
                  <a:pt x="402" y="327"/>
                  <a:pt x="402" y="327"/>
                  <a:pt x="402" y="327"/>
                </a:cubicBezTo>
                <a:cubicBezTo>
                  <a:pt x="406" y="323"/>
                  <a:pt x="406" y="316"/>
                  <a:pt x="402" y="3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 vert="horz" wrap="square" lIns="78203" tIns="39101" rIns="78203" bIns="39101" numCol="1" anchor="t" anchorCtr="0" compatLnSpc="1">
            <a:prstTxWarp prst="textNoShape">
              <a:avLst/>
            </a:prstTxWarp>
          </a:bodyPr>
          <a:lstStyle/>
          <a:p>
            <a:endParaRPr lang="en-GB" sz="1539"/>
          </a:p>
        </p:txBody>
      </p:sp>
      <p:sp>
        <p:nvSpPr>
          <p:cNvPr id="147" name="TextBox 146"/>
          <p:cNvSpPr txBox="1"/>
          <p:nvPr/>
        </p:nvSpPr>
        <p:spPr>
          <a:xfrm>
            <a:off x="626814" y="1594768"/>
            <a:ext cx="753632" cy="4343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513"/>
              </a:spcBef>
              <a:buSzPct val="100000"/>
            </a:pPr>
            <a:r>
              <a:rPr lang="cs-CZ" sz="941" dirty="0"/>
              <a:t>Ekonomický </a:t>
            </a:r>
            <a:r>
              <a:rPr lang="cs-CZ" sz="941" dirty="0" smtClean="0"/>
              <a:t>vývoj a demografie</a:t>
            </a:r>
            <a:endParaRPr lang="cs-CZ" sz="941" dirty="0"/>
          </a:p>
        </p:txBody>
      </p:sp>
      <p:sp>
        <p:nvSpPr>
          <p:cNvPr id="148" name="TextBox 147"/>
          <p:cNvSpPr txBox="1"/>
          <p:nvPr/>
        </p:nvSpPr>
        <p:spPr>
          <a:xfrm>
            <a:off x="2020248" y="1692658"/>
            <a:ext cx="676954" cy="2895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513"/>
              </a:spcBef>
              <a:buSzPct val="100000"/>
            </a:pPr>
            <a:r>
              <a:rPr lang="cs-CZ" sz="941" dirty="0"/>
              <a:t>Sentiment veřejnosti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3398414" y="1719556"/>
            <a:ext cx="676954" cy="2895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513"/>
              </a:spcBef>
              <a:buSzPct val="100000"/>
            </a:pPr>
            <a:r>
              <a:rPr lang="cs-CZ" sz="941" dirty="0"/>
              <a:t>Cena peněz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4690912" y="1575529"/>
            <a:ext cx="842118" cy="4343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513"/>
              </a:spcBef>
              <a:buSzPct val="100000"/>
            </a:pPr>
            <a:r>
              <a:rPr lang="cs-CZ" sz="941" dirty="0"/>
              <a:t>Schvalovací procesy a legislativa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6060358" y="1574784"/>
            <a:ext cx="842118" cy="4343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513"/>
              </a:spcBef>
              <a:buSzPct val="100000"/>
            </a:pPr>
            <a:r>
              <a:rPr lang="cs-CZ" sz="941" dirty="0"/>
              <a:t>Klesající zásoba volných bytů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7429805" y="1574784"/>
            <a:ext cx="842118" cy="4343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513"/>
              </a:spcBef>
              <a:buSzPct val="100000"/>
            </a:pPr>
            <a:r>
              <a:rPr lang="cs-CZ" sz="941" dirty="0"/>
              <a:t>Změna regulace a státní zásahy</a:t>
            </a:r>
          </a:p>
        </p:txBody>
      </p:sp>
      <p:cxnSp>
        <p:nvCxnSpPr>
          <p:cNvPr id="153" name="Elbow Connector 152"/>
          <p:cNvCxnSpPr>
            <a:stCxn id="139" idx="7"/>
            <a:endCxn id="169" idx="6"/>
          </p:cNvCxnSpPr>
          <p:nvPr/>
        </p:nvCxnSpPr>
        <p:spPr>
          <a:xfrm>
            <a:off x="1003631" y="2688546"/>
            <a:ext cx="2993164" cy="1252581"/>
          </a:xfrm>
          <a:prstGeom prst="bentConnector3">
            <a:avLst>
              <a:gd name="adj1" fmla="val 85"/>
            </a:avLst>
          </a:prstGeom>
          <a:ln>
            <a:solidFill>
              <a:schemeClr val="tx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Elbow Connector 153"/>
          <p:cNvCxnSpPr>
            <a:stCxn id="130" idx="7"/>
            <a:endCxn id="169" idx="6"/>
          </p:cNvCxnSpPr>
          <p:nvPr/>
        </p:nvCxnSpPr>
        <p:spPr>
          <a:xfrm>
            <a:off x="2373078" y="2688546"/>
            <a:ext cx="1623717" cy="1252581"/>
          </a:xfrm>
          <a:prstGeom prst="bentConnector3">
            <a:avLst>
              <a:gd name="adj1" fmla="val -156"/>
            </a:avLst>
          </a:prstGeom>
          <a:ln>
            <a:solidFill>
              <a:schemeClr val="tx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Elbow Connector 154"/>
          <p:cNvCxnSpPr>
            <a:stCxn id="135" idx="7"/>
            <a:endCxn id="169" idx="6"/>
          </p:cNvCxnSpPr>
          <p:nvPr/>
        </p:nvCxnSpPr>
        <p:spPr>
          <a:xfrm>
            <a:off x="3742525" y="2688546"/>
            <a:ext cx="254270" cy="1252581"/>
          </a:xfrm>
          <a:prstGeom prst="bentConnector3">
            <a:avLst>
              <a:gd name="adj1" fmla="val 3557"/>
            </a:avLst>
          </a:prstGeom>
          <a:ln>
            <a:solidFill>
              <a:schemeClr val="tx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Elbow Connector 155"/>
          <p:cNvCxnSpPr>
            <a:stCxn id="142" idx="7"/>
            <a:endCxn id="169" idx="1"/>
          </p:cNvCxnSpPr>
          <p:nvPr/>
        </p:nvCxnSpPr>
        <p:spPr>
          <a:xfrm flipH="1">
            <a:off x="4880759" y="2688546"/>
            <a:ext cx="231212" cy="1252581"/>
          </a:xfrm>
          <a:prstGeom prst="bentConnector3">
            <a:avLst>
              <a:gd name="adj1" fmla="val -5426"/>
            </a:avLst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Elbow Connector 156"/>
          <p:cNvCxnSpPr>
            <a:stCxn id="146" idx="7"/>
            <a:endCxn id="169" idx="1"/>
          </p:cNvCxnSpPr>
          <p:nvPr/>
        </p:nvCxnSpPr>
        <p:spPr>
          <a:xfrm flipH="1">
            <a:off x="4880760" y="2687415"/>
            <a:ext cx="1600658" cy="1253712"/>
          </a:xfrm>
          <a:prstGeom prst="bentConnector3">
            <a:avLst>
              <a:gd name="adj1" fmla="val -264"/>
            </a:avLst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Elbow Connector 157"/>
          <p:cNvCxnSpPr>
            <a:stCxn id="144" idx="7"/>
            <a:endCxn id="169" idx="1"/>
          </p:cNvCxnSpPr>
          <p:nvPr/>
        </p:nvCxnSpPr>
        <p:spPr>
          <a:xfrm flipH="1">
            <a:off x="4880759" y="2693530"/>
            <a:ext cx="2970105" cy="1247597"/>
          </a:xfrm>
          <a:prstGeom prst="bentConnector3">
            <a:avLst>
              <a:gd name="adj1" fmla="val -423"/>
            </a:avLst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Box 158"/>
          <p:cNvSpPr txBox="1"/>
          <p:nvPr/>
        </p:nvSpPr>
        <p:spPr>
          <a:xfrm>
            <a:off x="3850868" y="3178094"/>
            <a:ext cx="1215505" cy="2895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513"/>
              </a:spcBef>
              <a:buSzPct val="100000"/>
            </a:pPr>
            <a:r>
              <a:rPr lang="cs-CZ" sz="941" b="1" dirty="0"/>
              <a:t>Rezidenční trh – osobní vlastnictví</a:t>
            </a:r>
          </a:p>
        </p:txBody>
      </p:sp>
      <p:sp>
        <p:nvSpPr>
          <p:cNvPr id="160" name="Down Arrow 159"/>
          <p:cNvSpPr/>
          <p:nvPr/>
        </p:nvSpPr>
        <p:spPr bwMode="gray">
          <a:xfrm>
            <a:off x="4369595" y="4399396"/>
            <a:ext cx="165798" cy="793376"/>
          </a:xfrm>
          <a:prstGeom prst="downArrow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76030" tIns="76030" rIns="76030" bIns="7603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cs-CZ" sz="1368" b="1" dirty="0">
              <a:solidFill>
                <a:schemeClr val="bg1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4120143" y="5847421"/>
            <a:ext cx="676954" cy="1447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513"/>
              </a:spcBef>
              <a:buSzPct val="100000"/>
            </a:pPr>
            <a:r>
              <a:rPr lang="cs-CZ" sz="941" dirty="0"/>
              <a:t>Růst cen</a:t>
            </a:r>
          </a:p>
        </p:txBody>
      </p:sp>
      <p:grpSp>
        <p:nvGrpSpPr>
          <p:cNvPr id="162" name="Group 340"/>
          <p:cNvGrpSpPr>
            <a:grpSpLocks noChangeAspect="1"/>
          </p:cNvGrpSpPr>
          <p:nvPr/>
        </p:nvGrpSpPr>
        <p:grpSpPr bwMode="auto">
          <a:xfrm>
            <a:off x="6269239" y="4719153"/>
            <a:ext cx="769710" cy="769710"/>
            <a:chOff x="4436" y="1680"/>
            <a:chExt cx="340" cy="340"/>
          </a:xfrm>
          <a:solidFill>
            <a:schemeClr val="accent5"/>
          </a:solidFill>
        </p:grpSpPr>
        <p:sp>
          <p:nvSpPr>
            <p:cNvPr id="163" name="Freeform 341"/>
            <p:cNvSpPr>
              <a:spLocks noEditPoints="1"/>
            </p:cNvSpPr>
            <p:nvPr/>
          </p:nvSpPr>
          <p:spPr bwMode="auto">
            <a:xfrm>
              <a:off x="4499" y="1743"/>
              <a:ext cx="214" cy="199"/>
            </a:xfrm>
            <a:custGeom>
              <a:avLst/>
              <a:gdLst>
                <a:gd name="T0" fmla="*/ 278 w 322"/>
                <a:gd name="T1" fmla="*/ 299 h 299"/>
                <a:gd name="T2" fmla="*/ 182 w 322"/>
                <a:gd name="T3" fmla="*/ 299 h 299"/>
                <a:gd name="T4" fmla="*/ 171 w 322"/>
                <a:gd name="T5" fmla="*/ 289 h 299"/>
                <a:gd name="T6" fmla="*/ 171 w 322"/>
                <a:gd name="T7" fmla="*/ 235 h 299"/>
                <a:gd name="T8" fmla="*/ 150 w 322"/>
                <a:gd name="T9" fmla="*/ 235 h 299"/>
                <a:gd name="T10" fmla="*/ 150 w 322"/>
                <a:gd name="T11" fmla="*/ 289 h 299"/>
                <a:gd name="T12" fmla="*/ 139 w 322"/>
                <a:gd name="T13" fmla="*/ 299 h 299"/>
                <a:gd name="T14" fmla="*/ 43 w 322"/>
                <a:gd name="T15" fmla="*/ 299 h 299"/>
                <a:gd name="T16" fmla="*/ 33 w 322"/>
                <a:gd name="T17" fmla="*/ 289 h 299"/>
                <a:gd name="T18" fmla="*/ 33 w 322"/>
                <a:gd name="T19" fmla="*/ 150 h 299"/>
                <a:gd name="T20" fmla="*/ 11 w 322"/>
                <a:gd name="T21" fmla="*/ 150 h 299"/>
                <a:gd name="T22" fmla="*/ 1 w 322"/>
                <a:gd name="T23" fmla="*/ 143 h 299"/>
                <a:gd name="T24" fmla="*/ 4 w 322"/>
                <a:gd name="T25" fmla="*/ 131 h 299"/>
                <a:gd name="T26" fmla="*/ 154 w 322"/>
                <a:gd name="T27" fmla="*/ 3 h 299"/>
                <a:gd name="T28" fmla="*/ 168 w 322"/>
                <a:gd name="T29" fmla="*/ 3 h 299"/>
                <a:gd name="T30" fmla="*/ 317 w 322"/>
                <a:gd name="T31" fmla="*/ 131 h 299"/>
                <a:gd name="T32" fmla="*/ 320 w 322"/>
                <a:gd name="T33" fmla="*/ 143 h 299"/>
                <a:gd name="T34" fmla="*/ 310 w 322"/>
                <a:gd name="T35" fmla="*/ 150 h 299"/>
                <a:gd name="T36" fmla="*/ 289 w 322"/>
                <a:gd name="T37" fmla="*/ 150 h 299"/>
                <a:gd name="T38" fmla="*/ 289 w 322"/>
                <a:gd name="T39" fmla="*/ 289 h 299"/>
                <a:gd name="T40" fmla="*/ 278 w 322"/>
                <a:gd name="T41" fmla="*/ 299 h 299"/>
                <a:gd name="T42" fmla="*/ 193 w 322"/>
                <a:gd name="T43" fmla="*/ 278 h 299"/>
                <a:gd name="T44" fmla="*/ 267 w 322"/>
                <a:gd name="T45" fmla="*/ 278 h 299"/>
                <a:gd name="T46" fmla="*/ 267 w 322"/>
                <a:gd name="T47" fmla="*/ 139 h 299"/>
                <a:gd name="T48" fmla="*/ 278 w 322"/>
                <a:gd name="T49" fmla="*/ 129 h 299"/>
                <a:gd name="T50" fmla="*/ 281 w 322"/>
                <a:gd name="T51" fmla="*/ 129 h 299"/>
                <a:gd name="T52" fmla="*/ 161 w 322"/>
                <a:gd name="T53" fmla="*/ 25 h 299"/>
                <a:gd name="T54" fmla="*/ 40 w 322"/>
                <a:gd name="T55" fmla="*/ 129 h 299"/>
                <a:gd name="T56" fmla="*/ 43 w 322"/>
                <a:gd name="T57" fmla="*/ 129 h 299"/>
                <a:gd name="T58" fmla="*/ 54 w 322"/>
                <a:gd name="T59" fmla="*/ 139 h 299"/>
                <a:gd name="T60" fmla="*/ 54 w 322"/>
                <a:gd name="T61" fmla="*/ 278 h 299"/>
                <a:gd name="T62" fmla="*/ 129 w 322"/>
                <a:gd name="T63" fmla="*/ 278 h 299"/>
                <a:gd name="T64" fmla="*/ 129 w 322"/>
                <a:gd name="T65" fmla="*/ 225 h 299"/>
                <a:gd name="T66" fmla="*/ 139 w 322"/>
                <a:gd name="T67" fmla="*/ 214 h 299"/>
                <a:gd name="T68" fmla="*/ 182 w 322"/>
                <a:gd name="T69" fmla="*/ 214 h 299"/>
                <a:gd name="T70" fmla="*/ 193 w 322"/>
                <a:gd name="T71" fmla="*/ 225 h 299"/>
                <a:gd name="T72" fmla="*/ 193 w 322"/>
                <a:gd name="T73" fmla="*/ 27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2" h="299">
                  <a:moveTo>
                    <a:pt x="278" y="299"/>
                  </a:moveTo>
                  <a:cubicBezTo>
                    <a:pt x="182" y="299"/>
                    <a:pt x="182" y="299"/>
                    <a:pt x="182" y="299"/>
                  </a:cubicBezTo>
                  <a:cubicBezTo>
                    <a:pt x="176" y="299"/>
                    <a:pt x="171" y="295"/>
                    <a:pt x="171" y="289"/>
                  </a:cubicBezTo>
                  <a:cubicBezTo>
                    <a:pt x="171" y="235"/>
                    <a:pt x="171" y="235"/>
                    <a:pt x="171" y="235"/>
                  </a:cubicBezTo>
                  <a:cubicBezTo>
                    <a:pt x="150" y="235"/>
                    <a:pt x="150" y="235"/>
                    <a:pt x="150" y="235"/>
                  </a:cubicBezTo>
                  <a:cubicBezTo>
                    <a:pt x="150" y="289"/>
                    <a:pt x="150" y="289"/>
                    <a:pt x="150" y="289"/>
                  </a:cubicBezTo>
                  <a:cubicBezTo>
                    <a:pt x="150" y="295"/>
                    <a:pt x="145" y="299"/>
                    <a:pt x="139" y="299"/>
                  </a:cubicBezTo>
                  <a:cubicBezTo>
                    <a:pt x="43" y="299"/>
                    <a:pt x="43" y="299"/>
                    <a:pt x="43" y="299"/>
                  </a:cubicBezTo>
                  <a:cubicBezTo>
                    <a:pt x="37" y="299"/>
                    <a:pt x="33" y="295"/>
                    <a:pt x="33" y="289"/>
                  </a:cubicBezTo>
                  <a:cubicBezTo>
                    <a:pt x="33" y="150"/>
                    <a:pt x="33" y="150"/>
                    <a:pt x="33" y="150"/>
                  </a:cubicBezTo>
                  <a:cubicBezTo>
                    <a:pt x="11" y="150"/>
                    <a:pt x="11" y="150"/>
                    <a:pt x="11" y="150"/>
                  </a:cubicBezTo>
                  <a:cubicBezTo>
                    <a:pt x="7" y="150"/>
                    <a:pt x="3" y="147"/>
                    <a:pt x="1" y="143"/>
                  </a:cubicBezTo>
                  <a:cubicBezTo>
                    <a:pt x="0" y="139"/>
                    <a:pt x="1" y="134"/>
                    <a:pt x="4" y="131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8" y="0"/>
                    <a:pt x="164" y="0"/>
                    <a:pt x="168" y="3"/>
                  </a:cubicBezTo>
                  <a:cubicBezTo>
                    <a:pt x="317" y="131"/>
                    <a:pt x="317" y="131"/>
                    <a:pt x="317" y="131"/>
                  </a:cubicBezTo>
                  <a:cubicBezTo>
                    <a:pt x="320" y="134"/>
                    <a:pt x="322" y="139"/>
                    <a:pt x="320" y="143"/>
                  </a:cubicBezTo>
                  <a:cubicBezTo>
                    <a:pt x="318" y="147"/>
                    <a:pt x="314" y="150"/>
                    <a:pt x="310" y="150"/>
                  </a:cubicBezTo>
                  <a:cubicBezTo>
                    <a:pt x="289" y="150"/>
                    <a:pt x="289" y="150"/>
                    <a:pt x="289" y="150"/>
                  </a:cubicBezTo>
                  <a:cubicBezTo>
                    <a:pt x="289" y="289"/>
                    <a:pt x="289" y="289"/>
                    <a:pt x="289" y="289"/>
                  </a:cubicBezTo>
                  <a:cubicBezTo>
                    <a:pt x="289" y="295"/>
                    <a:pt x="284" y="299"/>
                    <a:pt x="278" y="299"/>
                  </a:cubicBezTo>
                  <a:close/>
                  <a:moveTo>
                    <a:pt x="193" y="278"/>
                  </a:moveTo>
                  <a:cubicBezTo>
                    <a:pt x="267" y="278"/>
                    <a:pt x="267" y="278"/>
                    <a:pt x="267" y="278"/>
                  </a:cubicBezTo>
                  <a:cubicBezTo>
                    <a:pt x="267" y="139"/>
                    <a:pt x="267" y="139"/>
                    <a:pt x="267" y="139"/>
                  </a:cubicBezTo>
                  <a:cubicBezTo>
                    <a:pt x="267" y="133"/>
                    <a:pt x="272" y="129"/>
                    <a:pt x="278" y="129"/>
                  </a:cubicBezTo>
                  <a:cubicBezTo>
                    <a:pt x="281" y="129"/>
                    <a:pt x="281" y="129"/>
                    <a:pt x="281" y="129"/>
                  </a:cubicBezTo>
                  <a:cubicBezTo>
                    <a:pt x="161" y="25"/>
                    <a:pt x="161" y="25"/>
                    <a:pt x="161" y="25"/>
                  </a:cubicBezTo>
                  <a:cubicBezTo>
                    <a:pt x="40" y="129"/>
                    <a:pt x="40" y="129"/>
                    <a:pt x="40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9" y="129"/>
                    <a:pt x="54" y="133"/>
                    <a:pt x="54" y="139"/>
                  </a:cubicBezTo>
                  <a:cubicBezTo>
                    <a:pt x="54" y="278"/>
                    <a:pt x="54" y="278"/>
                    <a:pt x="54" y="278"/>
                  </a:cubicBezTo>
                  <a:cubicBezTo>
                    <a:pt x="129" y="278"/>
                    <a:pt x="129" y="278"/>
                    <a:pt x="129" y="278"/>
                  </a:cubicBezTo>
                  <a:cubicBezTo>
                    <a:pt x="129" y="225"/>
                    <a:pt x="129" y="225"/>
                    <a:pt x="129" y="225"/>
                  </a:cubicBezTo>
                  <a:cubicBezTo>
                    <a:pt x="129" y="219"/>
                    <a:pt x="133" y="214"/>
                    <a:pt x="139" y="214"/>
                  </a:cubicBezTo>
                  <a:cubicBezTo>
                    <a:pt x="182" y="214"/>
                    <a:pt x="182" y="214"/>
                    <a:pt x="182" y="214"/>
                  </a:cubicBezTo>
                  <a:cubicBezTo>
                    <a:pt x="188" y="214"/>
                    <a:pt x="193" y="219"/>
                    <a:pt x="193" y="225"/>
                  </a:cubicBezTo>
                  <a:lnTo>
                    <a:pt x="193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164" name="Freeform 342"/>
            <p:cNvSpPr>
              <a:spLocks noEditPoints="1"/>
            </p:cNvSpPr>
            <p:nvPr/>
          </p:nvSpPr>
          <p:spPr bwMode="auto">
            <a:xfrm>
              <a:off x="4436" y="1680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</p:grpSp>
      <p:sp>
        <p:nvSpPr>
          <p:cNvPr id="165" name="TextBox 164"/>
          <p:cNvSpPr txBox="1"/>
          <p:nvPr/>
        </p:nvSpPr>
        <p:spPr>
          <a:xfrm>
            <a:off x="6046342" y="4395653"/>
            <a:ext cx="1215505" cy="2895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513"/>
              </a:spcBef>
              <a:buSzPct val="100000"/>
            </a:pPr>
            <a:r>
              <a:rPr lang="cs-CZ" sz="941" b="1" dirty="0"/>
              <a:t>Rezidenční nájemní trh</a:t>
            </a:r>
          </a:p>
        </p:txBody>
      </p:sp>
      <p:sp>
        <p:nvSpPr>
          <p:cNvPr id="166" name="Down Arrow 165"/>
          <p:cNvSpPr/>
          <p:nvPr/>
        </p:nvSpPr>
        <p:spPr bwMode="gray">
          <a:xfrm rot="18051961">
            <a:off x="5427862" y="3738386"/>
            <a:ext cx="267117" cy="1684627"/>
          </a:xfrm>
          <a:prstGeom prst="downArrow">
            <a:avLst/>
          </a:prstGeom>
          <a:pattFill prst="pct50">
            <a:fgClr>
              <a:schemeClr val="accent3"/>
            </a:fgClr>
            <a:bgClr>
              <a:schemeClr val="bg1"/>
            </a:bgClr>
          </a:pattFill>
          <a:ln w="19050" algn="ctr">
            <a:noFill/>
            <a:miter lim="800000"/>
            <a:headEnd/>
            <a:tailEnd/>
          </a:ln>
        </p:spPr>
        <p:txBody>
          <a:bodyPr wrap="square" lIns="76030" tIns="76030" rIns="76030" bIns="7603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cs-CZ" sz="1368" b="1" dirty="0">
              <a:solidFill>
                <a:schemeClr val="bg1"/>
              </a:solidFill>
            </a:endParaRPr>
          </a:p>
        </p:txBody>
      </p:sp>
      <p:grpSp>
        <p:nvGrpSpPr>
          <p:cNvPr id="167" name="Group 340"/>
          <p:cNvGrpSpPr>
            <a:grpSpLocks noChangeAspect="1"/>
          </p:cNvGrpSpPr>
          <p:nvPr/>
        </p:nvGrpSpPr>
        <p:grpSpPr bwMode="auto">
          <a:xfrm>
            <a:off x="3996794" y="3479300"/>
            <a:ext cx="923653" cy="923653"/>
            <a:chOff x="4436" y="1680"/>
            <a:chExt cx="340" cy="340"/>
          </a:xfrm>
          <a:solidFill>
            <a:schemeClr val="accent3"/>
          </a:solidFill>
        </p:grpSpPr>
        <p:sp>
          <p:nvSpPr>
            <p:cNvPr id="168" name="Freeform 341"/>
            <p:cNvSpPr>
              <a:spLocks noEditPoints="1"/>
            </p:cNvSpPr>
            <p:nvPr/>
          </p:nvSpPr>
          <p:spPr bwMode="auto">
            <a:xfrm>
              <a:off x="4499" y="1743"/>
              <a:ext cx="214" cy="199"/>
            </a:xfrm>
            <a:custGeom>
              <a:avLst/>
              <a:gdLst>
                <a:gd name="T0" fmla="*/ 278 w 322"/>
                <a:gd name="T1" fmla="*/ 299 h 299"/>
                <a:gd name="T2" fmla="*/ 182 w 322"/>
                <a:gd name="T3" fmla="*/ 299 h 299"/>
                <a:gd name="T4" fmla="*/ 171 w 322"/>
                <a:gd name="T5" fmla="*/ 289 h 299"/>
                <a:gd name="T6" fmla="*/ 171 w 322"/>
                <a:gd name="T7" fmla="*/ 235 h 299"/>
                <a:gd name="T8" fmla="*/ 150 w 322"/>
                <a:gd name="T9" fmla="*/ 235 h 299"/>
                <a:gd name="T10" fmla="*/ 150 w 322"/>
                <a:gd name="T11" fmla="*/ 289 h 299"/>
                <a:gd name="T12" fmla="*/ 139 w 322"/>
                <a:gd name="T13" fmla="*/ 299 h 299"/>
                <a:gd name="T14" fmla="*/ 43 w 322"/>
                <a:gd name="T15" fmla="*/ 299 h 299"/>
                <a:gd name="T16" fmla="*/ 33 w 322"/>
                <a:gd name="T17" fmla="*/ 289 h 299"/>
                <a:gd name="T18" fmla="*/ 33 w 322"/>
                <a:gd name="T19" fmla="*/ 150 h 299"/>
                <a:gd name="T20" fmla="*/ 11 w 322"/>
                <a:gd name="T21" fmla="*/ 150 h 299"/>
                <a:gd name="T22" fmla="*/ 1 w 322"/>
                <a:gd name="T23" fmla="*/ 143 h 299"/>
                <a:gd name="T24" fmla="*/ 4 w 322"/>
                <a:gd name="T25" fmla="*/ 131 h 299"/>
                <a:gd name="T26" fmla="*/ 154 w 322"/>
                <a:gd name="T27" fmla="*/ 3 h 299"/>
                <a:gd name="T28" fmla="*/ 168 w 322"/>
                <a:gd name="T29" fmla="*/ 3 h 299"/>
                <a:gd name="T30" fmla="*/ 317 w 322"/>
                <a:gd name="T31" fmla="*/ 131 h 299"/>
                <a:gd name="T32" fmla="*/ 320 w 322"/>
                <a:gd name="T33" fmla="*/ 143 h 299"/>
                <a:gd name="T34" fmla="*/ 310 w 322"/>
                <a:gd name="T35" fmla="*/ 150 h 299"/>
                <a:gd name="T36" fmla="*/ 289 w 322"/>
                <a:gd name="T37" fmla="*/ 150 h 299"/>
                <a:gd name="T38" fmla="*/ 289 w 322"/>
                <a:gd name="T39" fmla="*/ 289 h 299"/>
                <a:gd name="T40" fmla="*/ 278 w 322"/>
                <a:gd name="T41" fmla="*/ 299 h 299"/>
                <a:gd name="T42" fmla="*/ 193 w 322"/>
                <a:gd name="T43" fmla="*/ 278 h 299"/>
                <a:gd name="T44" fmla="*/ 267 w 322"/>
                <a:gd name="T45" fmla="*/ 278 h 299"/>
                <a:gd name="T46" fmla="*/ 267 w 322"/>
                <a:gd name="T47" fmla="*/ 139 h 299"/>
                <a:gd name="T48" fmla="*/ 278 w 322"/>
                <a:gd name="T49" fmla="*/ 129 h 299"/>
                <a:gd name="T50" fmla="*/ 281 w 322"/>
                <a:gd name="T51" fmla="*/ 129 h 299"/>
                <a:gd name="T52" fmla="*/ 161 w 322"/>
                <a:gd name="T53" fmla="*/ 25 h 299"/>
                <a:gd name="T54" fmla="*/ 40 w 322"/>
                <a:gd name="T55" fmla="*/ 129 h 299"/>
                <a:gd name="T56" fmla="*/ 43 w 322"/>
                <a:gd name="T57" fmla="*/ 129 h 299"/>
                <a:gd name="T58" fmla="*/ 54 w 322"/>
                <a:gd name="T59" fmla="*/ 139 h 299"/>
                <a:gd name="T60" fmla="*/ 54 w 322"/>
                <a:gd name="T61" fmla="*/ 278 h 299"/>
                <a:gd name="T62" fmla="*/ 129 w 322"/>
                <a:gd name="T63" fmla="*/ 278 h 299"/>
                <a:gd name="T64" fmla="*/ 129 w 322"/>
                <a:gd name="T65" fmla="*/ 225 h 299"/>
                <a:gd name="T66" fmla="*/ 139 w 322"/>
                <a:gd name="T67" fmla="*/ 214 h 299"/>
                <a:gd name="T68" fmla="*/ 182 w 322"/>
                <a:gd name="T69" fmla="*/ 214 h 299"/>
                <a:gd name="T70" fmla="*/ 193 w 322"/>
                <a:gd name="T71" fmla="*/ 225 h 299"/>
                <a:gd name="T72" fmla="*/ 193 w 322"/>
                <a:gd name="T73" fmla="*/ 27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2" h="299">
                  <a:moveTo>
                    <a:pt x="278" y="299"/>
                  </a:moveTo>
                  <a:cubicBezTo>
                    <a:pt x="182" y="299"/>
                    <a:pt x="182" y="299"/>
                    <a:pt x="182" y="299"/>
                  </a:cubicBezTo>
                  <a:cubicBezTo>
                    <a:pt x="176" y="299"/>
                    <a:pt x="171" y="295"/>
                    <a:pt x="171" y="289"/>
                  </a:cubicBezTo>
                  <a:cubicBezTo>
                    <a:pt x="171" y="235"/>
                    <a:pt x="171" y="235"/>
                    <a:pt x="171" y="235"/>
                  </a:cubicBezTo>
                  <a:cubicBezTo>
                    <a:pt x="150" y="235"/>
                    <a:pt x="150" y="235"/>
                    <a:pt x="150" y="235"/>
                  </a:cubicBezTo>
                  <a:cubicBezTo>
                    <a:pt x="150" y="289"/>
                    <a:pt x="150" y="289"/>
                    <a:pt x="150" y="289"/>
                  </a:cubicBezTo>
                  <a:cubicBezTo>
                    <a:pt x="150" y="295"/>
                    <a:pt x="145" y="299"/>
                    <a:pt x="139" y="299"/>
                  </a:cubicBezTo>
                  <a:cubicBezTo>
                    <a:pt x="43" y="299"/>
                    <a:pt x="43" y="299"/>
                    <a:pt x="43" y="299"/>
                  </a:cubicBezTo>
                  <a:cubicBezTo>
                    <a:pt x="37" y="299"/>
                    <a:pt x="33" y="295"/>
                    <a:pt x="33" y="289"/>
                  </a:cubicBezTo>
                  <a:cubicBezTo>
                    <a:pt x="33" y="150"/>
                    <a:pt x="33" y="150"/>
                    <a:pt x="33" y="150"/>
                  </a:cubicBezTo>
                  <a:cubicBezTo>
                    <a:pt x="11" y="150"/>
                    <a:pt x="11" y="150"/>
                    <a:pt x="11" y="150"/>
                  </a:cubicBezTo>
                  <a:cubicBezTo>
                    <a:pt x="7" y="150"/>
                    <a:pt x="3" y="147"/>
                    <a:pt x="1" y="143"/>
                  </a:cubicBezTo>
                  <a:cubicBezTo>
                    <a:pt x="0" y="139"/>
                    <a:pt x="1" y="134"/>
                    <a:pt x="4" y="131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8" y="0"/>
                    <a:pt x="164" y="0"/>
                    <a:pt x="168" y="3"/>
                  </a:cubicBezTo>
                  <a:cubicBezTo>
                    <a:pt x="317" y="131"/>
                    <a:pt x="317" y="131"/>
                    <a:pt x="317" y="131"/>
                  </a:cubicBezTo>
                  <a:cubicBezTo>
                    <a:pt x="320" y="134"/>
                    <a:pt x="322" y="139"/>
                    <a:pt x="320" y="143"/>
                  </a:cubicBezTo>
                  <a:cubicBezTo>
                    <a:pt x="318" y="147"/>
                    <a:pt x="314" y="150"/>
                    <a:pt x="310" y="150"/>
                  </a:cubicBezTo>
                  <a:cubicBezTo>
                    <a:pt x="289" y="150"/>
                    <a:pt x="289" y="150"/>
                    <a:pt x="289" y="150"/>
                  </a:cubicBezTo>
                  <a:cubicBezTo>
                    <a:pt x="289" y="289"/>
                    <a:pt x="289" y="289"/>
                    <a:pt x="289" y="289"/>
                  </a:cubicBezTo>
                  <a:cubicBezTo>
                    <a:pt x="289" y="295"/>
                    <a:pt x="284" y="299"/>
                    <a:pt x="278" y="299"/>
                  </a:cubicBezTo>
                  <a:close/>
                  <a:moveTo>
                    <a:pt x="193" y="278"/>
                  </a:moveTo>
                  <a:cubicBezTo>
                    <a:pt x="267" y="278"/>
                    <a:pt x="267" y="278"/>
                    <a:pt x="267" y="278"/>
                  </a:cubicBezTo>
                  <a:cubicBezTo>
                    <a:pt x="267" y="139"/>
                    <a:pt x="267" y="139"/>
                    <a:pt x="267" y="139"/>
                  </a:cubicBezTo>
                  <a:cubicBezTo>
                    <a:pt x="267" y="133"/>
                    <a:pt x="272" y="129"/>
                    <a:pt x="278" y="129"/>
                  </a:cubicBezTo>
                  <a:cubicBezTo>
                    <a:pt x="281" y="129"/>
                    <a:pt x="281" y="129"/>
                    <a:pt x="281" y="129"/>
                  </a:cubicBezTo>
                  <a:cubicBezTo>
                    <a:pt x="161" y="25"/>
                    <a:pt x="161" y="25"/>
                    <a:pt x="161" y="25"/>
                  </a:cubicBezTo>
                  <a:cubicBezTo>
                    <a:pt x="40" y="129"/>
                    <a:pt x="40" y="129"/>
                    <a:pt x="40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9" y="129"/>
                    <a:pt x="54" y="133"/>
                    <a:pt x="54" y="139"/>
                  </a:cubicBezTo>
                  <a:cubicBezTo>
                    <a:pt x="54" y="278"/>
                    <a:pt x="54" y="278"/>
                    <a:pt x="54" y="278"/>
                  </a:cubicBezTo>
                  <a:cubicBezTo>
                    <a:pt x="129" y="278"/>
                    <a:pt x="129" y="278"/>
                    <a:pt x="129" y="278"/>
                  </a:cubicBezTo>
                  <a:cubicBezTo>
                    <a:pt x="129" y="225"/>
                    <a:pt x="129" y="225"/>
                    <a:pt x="129" y="225"/>
                  </a:cubicBezTo>
                  <a:cubicBezTo>
                    <a:pt x="129" y="219"/>
                    <a:pt x="133" y="214"/>
                    <a:pt x="139" y="214"/>
                  </a:cubicBezTo>
                  <a:cubicBezTo>
                    <a:pt x="182" y="214"/>
                    <a:pt x="182" y="214"/>
                    <a:pt x="182" y="214"/>
                  </a:cubicBezTo>
                  <a:cubicBezTo>
                    <a:pt x="188" y="214"/>
                    <a:pt x="193" y="219"/>
                    <a:pt x="193" y="225"/>
                  </a:cubicBezTo>
                  <a:lnTo>
                    <a:pt x="193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169" name="Freeform 342"/>
            <p:cNvSpPr>
              <a:spLocks noEditPoints="1"/>
            </p:cNvSpPr>
            <p:nvPr/>
          </p:nvSpPr>
          <p:spPr bwMode="auto">
            <a:xfrm>
              <a:off x="4436" y="1680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</p:grpSp>
      <p:sp>
        <p:nvSpPr>
          <p:cNvPr id="170" name="TextBox 169"/>
          <p:cNvSpPr txBox="1"/>
          <p:nvPr/>
        </p:nvSpPr>
        <p:spPr>
          <a:xfrm rot="1856860">
            <a:off x="4797070" y="4642981"/>
            <a:ext cx="1128956" cy="2895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513"/>
              </a:spcBef>
              <a:buSzPct val="100000"/>
            </a:pPr>
            <a:r>
              <a:rPr lang="cs-CZ" sz="941" i="1" dirty="0"/>
              <a:t>Přesun poptávky na nájemní trh</a:t>
            </a:r>
          </a:p>
        </p:txBody>
      </p:sp>
      <p:sp>
        <p:nvSpPr>
          <p:cNvPr id="171" name="Down Arrow 170"/>
          <p:cNvSpPr/>
          <p:nvPr/>
        </p:nvSpPr>
        <p:spPr bwMode="gray">
          <a:xfrm rot="4800000">
            <a:off x="5454909" y="4557820"/>
            <a:ext cx="165798" cy="1600998"/>
          </a:xfrm>
          <a:prstGeom prst="downArrow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square" lIns="76030" tIns="76030" rIns="76030" bIns="7603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cs-CZ" sz="1368" b="1" dirty="0">
              <a:solidFill>
                <a:schemeClr val="bg1"/>
              </a:solidFill>
            </a:endParaRPr>
          </a:p>
        </p:txBody>
      </p:sp>
      <p:grpSp>
        <p:nvGrpSpPr>
          <p:cNvPr id="172" name="Group 367"/>
          <p:cNvGrpSpPr>
            <a:grpSpLocks noChangeAspect="1"/>
          </p:cNvGrpSpPr>
          <p:nvPr/>
        </p:nvGrpSpPr>
        <p:grpSpPr bwMode="auto">
          <a:xfrm>
            <a:off x="4151639" y="5189213"/>
            <a:ext cx="613963" cy="615768"/>
            <a:chOff x="4383" y="2091"/>
            <a:chExt cx="340" cy="341"/>
          </a:xfrm>
          <a:solidFill>
            <a:schemeClr val="accent3"/>
          </a:solidFill>
        </p:grpSpPr>
        <p:sp>
          <p:nvSpPr>
            <p:cNvPr id="173" name="Freeform 172"/>
            <p:cNvSpPr>
              <a:spLocks noEditPoints="1"/>
            </p:cNvSpPr>
            <p:nvPr/>
          </p:nvSpPr>
          <p:spPr bwMode="auto">
            <a:xfrm>
              <a:off x="4445" y="2169"/>
              <a:ext cx="200" cy="170"/>
            </a:xfrm>
            <a:custGeom>
              <a:avLst/>
              <a:gdLst>
                <a:gd name="T0" fmla="*/ 23 w 300"/>
                <a:gd name="T1" fmla="*/ 245 h 256"/>
                <a:gd name="T2" fmla="*/ 2 w 300"/>
                <a:gd name="T3" fmla="*/ 245 h 256"/>
                <a:gd name="T4" fmla="*/ 12 w 300"/>
                <a:gd name="T5" fmla="*/ 213 h 256"/>
                <a:gd name="T6" fmla="*/ 55 w 300"/>
                <a:gd name="T7" fmla="*/ 192 h 256"/>
                <a:gd name="T8" fmla="*/ 44 w 300"/>
                <a:gd name="T9" fmla="*/ 245 h 256"/>
                <a:gd name="T10" fmla="*/ 66 w 300"/>
                <a:gd name="T11" fmla="*/ 245 h 256"/>
                <a:gd name="T12" fmla="*/ 55 w 300"/>
                <a:gd name="T13" fmla="*/ 192 h 256"/>
                <a:gd name="T14" fmla="*/ 87 w 300"/>
                <a:gd name="T15" fmla="*/ 171 h 256"/>
                <a:gd name="T16" fmla="*/ 98 w 300"/>
                <a:gd name="T17" fmla="*/ 256 h 256"/>
                <a:gd name="T18" fmla="*/ 108 w 300"/>
                <a:gd name="T19" fmla="*/ 171 h 256"/>
                <a:gd name="T20" fmla="*/ 140 w 300"/>
                <a:gd name="T21" fmla="*/ 149 h 256"/>
                <a:gd name="T22" fmla="*/ 130 w 300"/>
                <a:gd name="T23" fmla="*/ 245 h 256"/>
                <a:gd name="T24" fmla="*/ 151 w 300"/>
                <a:gd name="T25" fmla="*/ 245 h 256"/>
                <a:gd name="T26" fmla="*/ 140 w 300"/>
                <a:gd name="T27" fmla="*/ 149 h 256"/>
                <a:gd name="T28" fmla="*/ 172 w 300"/>
                <a:gd name="T29" fmla="*/ 160 h 256"/>
                <a:gd name="T30" fmla="*/ 183 w 300"/>
                <a:gd name="T31" fmla="*/ 256 h 256"/>
                <a:gd name="T32" fmla="*/ 194 w 300"/>
                <a:gd name="T33" fmla="*/ 160 h 256"/>
                <a:gd name="T34" fmla="*/ 226 w 300"/>
                <a:gd name="T35" fmla="*/ 117 h 256"/>
                <a:gd name="T36" fmla="*/ 215 w 300"/>
                <a:gd name="T37" fmla="*/ 245 h 256"/>
                <a:gd name="T38" fmla="*/ 236 w 300"/>
                <a:gd name="T39" fmla="*/ 245 h 256"/>
                <a:gd name="T40" fmla="*/ 226 w 300"/>
                <a:gd name="T41" fmla="*/ 117 h 256"/>
                <a:gd name="T42" fmla="*/ 258 w 300"/>
                <a:gd name="T43" fmla="*/ 96 h 256"/>
                <a:gd name="T44" fmla="*/ 268 w 300"/>
                <a:gd name="T45" fmla="*/ 256 h 256"/>
                <a:gd name="T46" fmla="*/ 279 w 300"/>
                <a:gd name="T47" fmla="*/ 96 h 256"/>
                <a:gd name="T48" fmla="*/ 300 w 300"/>
                <a:gd name="T49" fmla="*/ 7 h 256"/>
                <a:gd name="T50" fmla="*/ 290 w 300"/>
                <a:gd name="T51" fmla="*/ 0 h 256"/>
                <a:gd name="T52" fmla="*/ 236 w 300"/>
                <a:gd name="T53" fmla="*/ 11 h 256"/>
                <a:gd name="T54" fmla="*/ 264 w 300"/>
                <a:gd name="T55" fmla="*/ 21 h 256"/>
                <a:gd name="T56" fmla="*/ 98 w 300"/>
                <a:gd name="T57" fmla="*/ 107 h 256"/>
                <a:gd name="T58" fmla="*/ 6 w 300"/>
                <a:gd name="T59" fmla="*/ 173 h 256"/>
                <a:gd name="T60" fmla="*/ 12 w 300"/>
                <a:gd name="T61" fmla="*/ 192 h 256"/>
                <a:gd name="T62" fmla="*/ 101 w 300"/>
                <a:gd name="T63" fmla="*/ 128 h 256"/>
                <a:gd name="T64" fmla="*/ 191 w 300"/>
                <a:gd name="T65" fmla="*/ 125 h 256"/>
                <a:gd name="T66" fmla="*/ 279 w 300"/>
                <a:gd name="T67" fmla="*/ 53 h 256"/>
                <a:gd name="T68" fmla="*/ 300 w 300"/>
                <a:gd name="T69" fmla="*/ 53 h 256"/>
                <a:gd name="T70" fmla="*/ 300 w 300"/>
                <a:gd name="T71" fmla="*/ 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0" h="256">
                  <a:moveTo>
                    <a:pt x="23" y="224"/>
                  </a:moveTo>
                  <a:cubicBezTo>
                    <a:pt x="23" y="245"/>
                    <a:pt x="23" y="245"/>
                    <a:pt x="23" y="245"/>
                  </a:cubicBezTo>
                  <a:cubicBezTo>
                    <a:pt x="23" y="251"/>
                    <a:pt x="18" y="256"/>
                    <a:pt x="12" y="256"/>
                  </a:cubicBezTo>
                  <a:cubicBezTo>
                    <a:pt x="6" y="256"/>
                    <a:pt x="2" y="251"/>
                    <a:pt x="2" y="245"/>
                  </a:cubicBezTo>
                  <a:cubicBezTo>
                    <a:pt x="2" y="224"/>
                    <a:pt x="2" y="224"/>
                    <a:pt x="2" y="224"/>
                  </a:cubicBezTo>
                  <a:cubicBezTo>
                    <a:pt x="2" y="218"/>
                    <a:pt x="6" y="213"/>
                    <a:pt x="12" y="213"/>
                  </a:cubicBezTo>
                  <a:cubicBezTo>
                    <a:pt x="18" y="213"/>
                    <a:pt x="23" y="218"/>
                    <a:pt x="23" y="224"/>
                  </a:cubicBezTo>
                  <a:close/>
                  <a:moveTo>
                    <a:pt x="55" y="192"/>
                  </a:moveTo>
                  <a:cubicBezTo>
                    <a:pt x="49" y="192"/>
                    <a:pt x="44" y="197"/>
                    <a:pt x="44" y="203"/>
                  </a:cubicBezTo>
                  <a:cubicBezTo>
                    <a:pt x="44" y="245"/>
                    <a:pt x="44" y="245"/>
                    <a:pt x="44" y="245"/>
                  </a:cubicBezTo>
                  <a:cubicBezTo>
                    <a:pt x="44" y="251"/>
                    <a:pt x="49" y="256"/>
                    <a:pt x="55" y="256"/>
                  </a:cubicBezTo>
                  <a:cubicBezTo>
                    <a:pt x="61" y="256"/>
                    <a:pt x="66" y="251"/>
                    <a:pt x="66" y="245"/>
                  </a:cubicBezTo>
                  <a:cubicBezTo>
                    <a:pt x="66" y="203"/>
                    <a:pt x="66" y="203"/>
                    <a:pt x="66" y="203"/>
                  </a:cubicBezTo>
                  <a:cubicBezTo>
                    <a:pt x="66" y="197"/>
                    <a:pt x="61" y="192"/>
                    <a:pt x="55" y="192"/>
                  </a:cubicBezTo>
                  <a:close/>
                  <a:moveTo>
                    <a:pt x="98" y="160"/>
                  </a:moveTo>
                  <a:cubicBezTo>
                    <a:pt x="92" y="160"/>
                    <a:pt x="87" y="165"/>
                    <a:pt x="87" y="171"/>
                  </a:cubicBezTo>
                  <a:cubicBezTo>
                    <a:pt x="87" y="245"/>
                    <a:pt x="87" y="245"/>
                    <a:pt x="87" y="245"/>
                  </a:cubicBezTo>
                  <a:cubicBezTo>
                    <a:pt x="87" y="251"/>
                    <a:pt x="92" y="256"/>
                    <a:pt x="98" y="256"/>
                  </a:cubicBezTo>
                  <a:cubicBezTo>
                    <a:pt x="104" y="256"/>
                    <a:pt x="108" y="251"/>
                    <a:pt x="108" y="245"/>
                  </a:cubicBezTo>
                  <a:cubicBezTo>
                    <a:pt x="108" y="171"/>
                    <a:pt x="108" y="171"/>
                    <a:pt x="108" y="171"/>
                  </a:cubicBezTo>
                  <a:cubicBezTo>
                    <a:pt x="108" y="165"/>
                    <a:pt x="104" y="160"/>
                    <a:pt x="98" y="160"/>
                  </a:cubicBezTo>
                  <a:close/>
                  <a:moveTo>
                    <a:pt x="140" y="149"/>
                  </a:moveTo>
                  <a:cubicBezTo>
                    <a:pt x="134" y="149"/>
                    <a:pt x="130" y="154"/>
                    <a:pt x="130" y="160"/>
                  </a:cubicBezTo>
                  <a:cubicBezTo>
                    <a:pt x="130" y="245"/>
                    <a:pt x="130" y="245"/>
                    <a:pt x="130" y="245"/>
                  </a:cubicBezTo>
                  <a:cubicBezTo>
                    <a:pt x="130" y="251"/>
                    <a:pt x="134" y="256"/>
                    <a:pt x="140" y="256"/>
                  </a:cubicBezTo>
                  <a:cubicBezTo>
                    <a:pt x="146" y="256"/>
                    <a:pt x="151" y="251"/>
                    <a:pt x="151" y="245"/>
                  </a:cubicBezTo>
                  <a:cubicBezTo>
                    <a:pt x="151" y="160"/>
                    <a:pt x="151" y="160"/>
                    <a:pt x="151" y="160"/>
                  </a:cubicBezTo>
                  <a:cubicBezTo>
                    <a:pt x="151" y="154"/>
                    <a:pt x="146" y="149"/>
                    <a:pt x="140" y="149"/>
                  </a:cubicBezTo>
                  <a:close/>
                  <a:moveTo>
                    <a:pt x="183" y="149"/>
                  </a:moveTo>
                  <a:cubicBezTo>
                    <a:pt x="177" y="149"/>
                    <a:pt x="172" y="154"/>
                    <a:pt x="172" y="160"/>
                  </a:cubicBezTo>
                  <a:cubicBezTo>
                    <a:pt x="172" y="245"/>
                    <a:pt x="172" y="245"/>
                    <a:pt x="172" y="245"/>
                  </a:cubicBezTo>
                  <a:cubicBezTo>
                    <a:pt x="172" y="251"/>
                    <a:pt x="177" y="256"/>
                    <a:pt x="183" y="256"/>
                  </a:cubicBezTo>
                  <a:cubicBezTo>
                    <a:pt x="189" y="256"/>
                    <a:pt x="194" y="251"/>
                    <a:pt x="194" y="245"/>
                  </a:cubicBezTo>
                  <a:cubicBezTo>
                    <a:pt x="194" y="160"/>
                    <a:pt x="194" y="160"/>
                    <a:pt x="194" y="160"/>
                  </a:cubicBezTo>
                  <a:cubicBezTo>
                    <a:pt x="194" y="154"/>
                    <a:pt x="189" y="149"/>
                    <a:pt x="183" y="149"/>
                  </a:cubicBezTo>
                  <a:close/>
                  <a:moveTo>
                    <a:pt x="226" y="117"/>
                  </a:moveTo>
                  <a:cubicBezTo>
                    <a:pt x="220" y="117"/>
                    <a:pt x="215" y="122"/>
                    <a:pt x="215" y="128"/>
                  </a:cubicBezTo>
                  <a:cubicBezTo>
                    <a:pt x="215" y="245"/>
                    <a:pt x="215" y="245"/>
                    <a:pt x="215" y="245"/>
                  </a:cubicBezTo>
                  <a:cubicBezTo>
                    <a:pt x="215" y="251"/>
                    <a:pt x="220" y="256"/>
                    <a:pt x="226" y="256"/>
                  </a:cubicBezTo>
                  <a:cubicBezTo>
                    <a:pt x="232" y="256"/>
                    <a:pt x="236" y="251"/>
                    <a:pt x="236" y="245"/>
                  </a:cubicBezTo>
                  <a:cubicBezTo>
                    <a:pt x="236" y="128"/>
                    <a:pt x="236" y="128"/>
                    <a:pt x="236" y="128"/>
                  </a:cubicBezTo>
                  <a:cubicBezTo>
                    <a:pt x="236" y="122"/>
                    <a:pt x="232" y="117"/>
                    <a:pt x="226" y="117"/>
                  </a:cubicBezTo>
                  <a:close/>
                  <a:moveTo>
                    <a:pt x="268" y="85"/>
                  </a:moveTo>
                  <a:cubicBezTo>
                    <a:pt x="262" y="85"/>
                    <a:pt x="258" y="90"/>
                    <a:pt x="258" y="96"/>
                  </a:cubicBezTo>
                  <a:cubicBezTo>
                    <a:pt x="258" y="245"/>
                    <a:pt x="258" y="245"/>
                    <a:pt x="258" y="245"/>
                  </a:cubicBezTo>
                  <a:cubicBezTo>
                    <a:pt x="258" y="251"/>
                    <a:pt x="262" y="256"/>
                    <a:pt x="268" y="256"/>
                  </a:cubicBezTo>
                  <a:cubicBezTo>
                    <a:pt x="274" y="256"/>
                    <a:pt x="279" y="251"/>
                    <a:pt x="279" y="245"/>
                  </a:cubicBezTo>
                  <a:cubicBezTo>
                    <a:pt x="279" y="96"/>
                    <a:pt x="279" y="96"/>
                    <a:pt x="279" y="96"/>
                  </a:cubicBezTo>
                  <a:cubicBezTo>
                    <a:pt x="279" y="90"/>
                    <a:pt x="274" y="85"/>
                    <a:pt x="268" y="85"/>
                  </a:cubicBezTo>
                  <a:close/>
                  <a:moveTo>
                    <a:pt x="300" y="7"/>
                  </a:moveTo>
                  <a:cubicBezTo>
                    <a:pt x="298" y="4"/>
                    <a:pt x="296" y="2"/>
                    <a:pt x="294" y="1"/>
                  </a:cubicBezTo>
                  <a:cubicBezTo>
                    <a:pt x="292" y="0"/>
                    <a:pt x="291" y="0"/>
                    <a:pt x="290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1" y="0"/>
                    <a:pt x="236" y="5"/>
                    <a:pt x="236" y="11"/>
                  </a:cubicBezTo>
                  <a:cubicBezTo>
                    <a:pt x="236" y="17"/>
                    <a:pt x="241" y="21"/>
                    <a:pt x="247" y="21"/>
                  </a:cubicBezTo>
                  <a:cubicBezTo>
                    <a:pt x="264" y="21"/>
                    <a:pt x="264" y="21"/>
                    <a:pt x="264" y="21"/>
                  </a:cubicBezTo>
                  <a:cubicBezTo>
                    <a:pt x="179" y="107"/>
                    <a:pt x="179" y="107"/>
                    <a:pt x="179" y="107"/>
                  </a:cubicBezTo>
                  <a:cubicBezTo>
                    <a:pt x="98" y="107"/>
                    <a:pt x="98" y="107"/>
                    <a:pt x="98" y="107"/>
                  </a:cubicBezTo>
                  <a:cubicBezTo>
                    <a:pt x="95" y="107"/>
                    <a:pt x="93" y="107"/>
                    <a:pt x="91" y="109"/>
                  </a:cubicBezTo>
                  <a:cubicBezTo>
                    <a:pt x="6" y="173"/>
                    <a:pt x="6" y="173"/>
                    <a:pt x="6" y="173"/>
                  </a:cubicBezTo>
                  <a:cubicBezTo>
                    <a:pt x="1" y="176"/>
                    <a:pt x="0" y="183"/>
                    <a:pt x="4" y="188"/>
                  </a:cubicBezTo>
                  <a:cubicBezTo>
                    <a:pt x="6" y="191"/>
                    <a:pt x="9" y="192"/>
                    <a:pt x="12" y="192"/>
                  </a:cubicBezTo>
                  <a:cubicBezTo>
                    <a:pt x="15" y="192"/>
                    <a:pt x="17" y="191"/>
                    <a:pt x="19" y="190"/>
                  </a:cubicBezTo>
                  <a:cubicBezTo>
                    <a:pt x="101" y="128"/>
                    <a:pt x="101" y="128"/>
                    <a:pt x="101" y="128"/>
                  </a:cubicBezTo>
                  <a:cubicBezTo>
                    <a:pt x="183" y="128"/>
                    <a:pt x="183" y="128"/>
                    <a:pt x="183" y="128"/>
                  </a:cubicBezTo>
                  <a:cubicBezTo>
                    <a:pt x="186" y="128"/>
                    <a:pt x="189" y="127"/>
                    <a:pt x="191" y="125"/>
                  </a:cubicBezTo>
                  <a:cubicBezTo>
                    <a:pt x="279" y="36"/>
                    <a:pt x="279" y="36"/>
                    <a:pt x="279" y="36"/>
                  </a:cubicBezTo>
                  <a:cubicBezTo>
                    <a:pt x="279" y="53"/>
                    <a:pt x="279" y="53"/>
                    <a:pt x="279" y="53"/>
                  </a:cubicBezTo>
                  <a:cubicBezTo>
                    <a:pt x="279" y="59"/>
                    <a:pt x="284" y="64"/>
                    <a:pt x="290" y="64"/>
                  </a:cubicBezTo>
                  <a:cubicBezTo>
                    <a:pt x="296" y="64"/>
                    <a:pt x="300" y="59"/>
                    <a:pt x="300" y="53"/>
                  </a:cubicBezTo>
                  <a:cubicBezTo>
                    <a:pt x="300" y="11"/>
                    <a:pt x="300" y="11"/>
                    <a:pt x="300" y="11"/>
                  </a:cubicBezTo>
                  <a:cubicBezTo>
                    <a:pt x="300" y="9"/>
                    <a:pt x="300" y="8"/>
                    <a:pt x="30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174" name="Freeform 173"/>
            <p:cNvSpPr>
              <a:spLocks noEditPoints="1"/>
            </p:cNvSpPr>
            <p:nvPr/>
          </p:nvSpPr>
          <p:spPr bwMode="auto">
            <a:xfrm>
              <a:off x="4383" y="2091"/>
              <a:ext cx="340" cy="341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1459865" y="4455363"/>
            <a:ext cx="1293304" cy="1297289"/>
            <a:chOff x="1559963" y="4191574"/>
            <a:chExt cx="1800200" cy="1931644"/>
          </a:xfrm>
        </p:grpSpPr>
        <p:sp>
          <p:nvSpPr>
            <p:cNvPr id="176" name="Freeform 242"/>
            <p:cNvSpPr>
              <a:spLocks/>
            </p:cNvSpPr>
            <p:nvPr/>
          </p:nvSpPr>
          <p:spPr bwMode="auto">
            <a:xfrm>
              <a:off x="1559963" y="4305871"/>
              <a:ext cx="1205849" cy="1817347"/>
            </a:xfrm>
            <a:custGeom>
              <a:avLst/>
              <a:gdLst>
                <a:gd name="T0" fmla="*/ 222 w 422"/>
                <a:gd name="T1" fmla="*/ 116 h 636"/>
                <a:gd name="T2" fmla="*/ 198 w 422"/>
                <a:gd name="T3" fmla="*/ 132 h 636"/>
                <a:gd name="T4" fmla="*/ 208 w 422"/>
                <a:gd name="T5" fmla="*/ 166 h 636"/>
                <a:gd name="T6" fmla="*/ 170 w 422"/>
                <a:gd name="T7" fmla="*/ 164 h 636"/>
                <a:gd name="T8" fmla="*/ 150 w 422"/>
                <a:gd name="T9" fmla="*/ 152 h 636"/>
                <a:gd name="T10" fmla="*/ 94 w 422"/>
                <a:gd name="T11" fmla="*/ 180 h 636"/>
                <a:gd name="T12" fmla="*/ 124 w 422"/>
                <a:gd name="T13" fmla="*/ 216 h 636"/>
                <a:gd name="T14" fmla="*/ 106 w 422"/>
                <a:gd name="T15" fmla="*/ 244 h 636"/>
                <a:gd name="T16" fmla="*/ 130 w 422"/>
                <a:gd name="T17" fmla="*/ 280 h 636"/>
                <a:gd name="T18" fmla="*/ 160 w 422"/>
                <a:gd name="T19" fmla="*/ 300 h 636"/>
                <a:gd name="T20" fmla="*/ 150 w 422"/>
                <a:gd name="T21" fmla="*/ 324 h 636"/>
                <a:gd name="T22" fmla="*/ 186 w 422"/>
                <a:gd name="T23" fmla="*/ 342 h 636"/>
                <a:gd name="T24" fmla="*/ 174 w 422"/>
                <a:gd name="T25" fmla="*/ 384 h 636"/>
                <a:gd name="T26" fmla="*/ 200 w 422"/>
                <a:gd name="T27" fmla="*/ 414 h 636"/>
                <a:gd name="T28" fmla="*/ 236 w 422"/>
                <a:gd name="T29" fmla="*/ 406 h 636"/>
                <a:gd name="T30" fmla="*/ 244 w 422"/>
                <a:gd name="T31" fmla="*/ 384 h 636"/>
                <a:gd name="T32" fmla="*/ 272 w 422"/>
                <a:gd name="T33" fmla="*/ 372 h 636"/>
                <a:gd name="T34" fmla="*/ 302 w 422"/>
                <a:gd name="T35" fmla="*/ 370 h 636"/>
                <a:gd name="T36" fmla="*/ 322 w 422"/>
                <a:gd name="T37" fmla="*/ 340 h 636"/>
                <a:gd name="T38" fmla="*/ 360 w 422"/>
                <a:gd name="T39" fmla="*/ 330 h 636"/>
                <a:gd name="T40" fmla="*/ 380 w 422"/>
                <a:gd name="T41" fmla="*/ 310 h 636"/>
                <a:gd name="T42" fmla="*/ 422 w 422"/>
                <a:gd name="T43" fmla="*/ 316 h 636"/>
                <a:gd name="T44" fmla="*/ 404 w 422"/>
                <a:gd name="T45" fmla="*/ 362 h 636"/>
                <a:gd name="T46" fmla="*/ 384 w 422"/>
                <a:gd name="T47" fmla="*/ 402 h 636"/>
                <a:gd name="T48" fmla="*/ 360 w 422"/>
                <a:gd name="T49" fmla="*/ 452 h 636"/>
                <a:gd name="T50" fmla="*/ 382 w 422"/>
                <a:gd name="T51" fmla="*/ 492 h 636"/>
                <a:gd name="T52" fmla="*/ 364 w 422"/>
                <a:gd name="T53" fmla="*/ 536 h 636"/>
                <a:gd name="T54" fmla="*/ 320 w 422"/>
                <a:gd name="T55" fmla="*/ 532 h 636"/>
                <a:gd name="T56" fmla="*/ 274 w 422"/>
                <a:gd name="T57" fmla="*/ 528 h 636"/>
                <a:gd name="T58" fmla="*/ 288 w 422"/>
                <a:gd name="T59" fmla="*/ 580 h 636"/>
                <a:gd name="T60" fmla="*/ 266 w 422"/>
                <a:gd name="T61" fmla="*/ 596 h 636"/>
                <a:gd name="T62" fmla="*/ 254 w 422"/>
                <a:gd name="T63" fmla="*/ 636 h 636"/>
                <a:gd name="T64" fmla="*/ 212 w 422"/>
                <a:gd name="T65" fmla="*/ 632 h 636"/>
                <a:gd name="T66" fmla="*/ 218 w 422"/>
                <a:gd name="T67" fmla="*/ 594 h 636"/>
                <a:gd name="T68" fmla="*/ 148 w 422"/>
                <a:gd name="T69" fmla="*/ 560 h 636"/>
                <a:gd name="T70" fmla="*/ 86 w 422"/>
                <a:gd name="T71" fmla="*/ 552 h 636"/>
                <a:gd name="T72" fmla="*/ 60 w 422"/>
                <a:gd name="T73" fmla="*/ 560 h 636"/>
                <a:gd name="T74" fmla="*/ 34 w 422"/>
                <a:gd name="T75" fmla="*/ 530 h 636"/>
                <a:gd name="T76" fmla="*/ 62 w 422"/>
                <a:gd name="T77" fmla="*/ 474 h 636"/>
                <a:gd name="T78" fmla="*/ 110 w 422"/>
                <a:gd name="T79" fmla="*/ 420 h 636"/>
                <a:gd name="T80" fmla="*/ 106 w 422"/>
                <a:gd name="T81" fmla="*/ 354 h 636"/>
                <a:gd name="T82" fmla="*/ 58 w 422"/>
                <a:gd name="T83" fmla="*/ 328 h 636"/>
                <a:gd name="T84" fmla="*/ 20 w 422"/>
                <a:gd name="T85" fmla="*/ 288 h 636"/>
                <a:gd name="T86" fmla="*/ 0 w 422"/>
                <a:gd name="T87" fmla="*/ 256 h 636"/>
                <a:gd name="T88" fmla="*/ 34 w 422"/>
                <a:gd name="T89" fmla="*/ 228 h 636"/>
                <a:gd name="T90" fmla="*/ 40 w 422"/>
                <a:gd name="T91" fmla="*/ 194 h 636"/>
                <a:gd name="T92" fmla="*/ 70 w 422"/>
                <a:gd name="T93" fmla="*/ 184 h 636"/>
                <a:gd name="T94" fmla="*/ 78 w 422"/>
                <a:gd name="T95" fmla="*/ 148 h 636"/>
                <a:gd name="T96" fmla="*/ 100 w 422"/>
                <a:gd name="T97" fmla="*/ 126 h 636"/>
                <a:gd name="T98" fmla="*/ 94 w 422"/>
                <a:gd name="T99" fmla="*/ 100 h 636"/>
                <a:gd name="T100" fmla="*/ 132 w 422"/>
                <a:gd name="T101" fmla="*/ 66 h 636"/>
                <a:gd name="T102" fmla="*/ 146 w 422"/>
                <a:gd name="T103" fmla="*/ 36 h 636"/>
                <a:gd name="T104" fmla="*/ 190 w 422"/>
                <a:gd name="T105" fmla="*/ 0 h 636"/>
                <a:gd name="T106" fmla="*/ 228 w 422"/>
                <a:gd name="T107" fmla="*/ 24 h 636"/>
                <a:gd name="T108" fmla="*/ 230 w 422"/>
                <a:gd name="T109" fmla="*/ 60 h 636"/>
                <a:gd name="T110" fmla="*/ 208 w 422"/>
                <a:gd name="T111" fmla="*/ 82 h 636"/>
                <a:gd name="T112" fmla="*/ 222 w 422"/>
                <a:gd name="T113" fmla="*/ 11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2" h="636">
                  <a:moveTo>
                    <a:pt x="222" y="116"/>
                  </a:moveTo>
                  <a:lnTo>
                    <a:pt x="198" y="132"/>
                  </a:lnTo>
                  <a:lnTo>
                    <a:pt x="208" y="166"/>
                  </a:lnTo>
                  <a:lnTo>
                    <a:pt x="170" y="164"/>
                  </a:lnTo>
                  <a:lnTo>
                    <a:pt x="150" y="152"/>
                  </a:lnTo>
                  <a:lnTo>
                    <a:pt x="94" y="180"/>
                  </a:lnTo>
                  <a:lnTo>
                    <a:pt x="124" y="216"/>
                  </a:lnTo>
                  <a:lnTo>
                    <a:pt x="106" y="244"/>
                  </a:lnTo>
                  <a:lnTo>
                    <a:pt x="130" y="280"/>
                  </a:lnTo>
                  <a:lnTo>
                    <a:pt x="160" y="300"/>
                  </a:lnTo>
                  <a:lnTo>
                    <a:pt x="150" y="324"/>
                  </a:lnTo>
                  <a:lnTo>
                    <a:pt x="186" y="342"/>
                  </a:lnTo>
                  <a:lnTo>
                    <a:pt x="174" y="384"/>
                  </a:lnTo>
                  <a:lnTo>
                    <a:pt x="200" y="414"/>
                  </a:lnTo>
                  <a:lnTo>
                    <a:pt x="236" y="406"/>
                  </a:lnTo>
                  <a:lnTo>
                    <a:pt x="244" y="384"/>
                  </a:lnTo>
                  <a:lnTo>
                    <a:pt x="272" y="372"/>
                  </a:lnTo>
                  <a:lnTo>
                    <a:pt x="302" y="370"/>
                  </a:lnTo>
                  <a:lnTo>
                    <a:pt x="322" y="340"/>
                  </a:lnTo>
                  <a:lnTo>
                    <a:pt x="360" y="330"/>
                  </a:lnTo>
                  <a:lnTo>
                    <a:pt x="380" y="310"/>
                  </a:lnTo>
                  <a:lnTo>
                    <a:pt x="422" y="316"/>
                  </a:lnTo>
                  <a:lnTo>
                    <a:pt x="404" y="362"/>
                  </a:lnTo>
                  <a:lnTo>
                    <a:pt x="384" y="402"/>
                  </a:lnTo>
                  <a:lnTo>
                    <a:pt x="360" y="452"/>
                  </a:lnTo>
                  <a:lnTo>
                    <a:pt x="382" y="492"/>
                  </a:lnTo>
                  <a:lnTo>
                    <a:pt x="364" y="536"/>
                  </a:lnTo>
                  <a:lnTo>
                    <a:pt x="320" y="532"/>
                  </a:lnTo>
                  <a:lnTo>
                    <a:pt x="274" y="528"/>
                  </a:lnTo>
                  <a:lnTo>
                    <a:pt x="288" y="580"/>
                  </a:lnTo>
                  <a:lnTo>
                    <a:pt x="266" y="596"/>
                  </a:lnTo>
                  <a:lnTo>
                    <a:pt x="254" y="636"/>
                  </a:lnTo>
                  <a:lnTo>
                    <a:pt x="212" y="632"/>
                  </a:lnTo>
                  <a:lnTo>
                    <a:pt x="218" y="594"/>
                  </a:lnTo>
                  <a:lnTo>
                    <a:pt x="148" y="560"/>
                  </a:lnTo>
                  <a:lnTo>
                    <a:pt x="86" y="552"/>
                  </a:lnTo>
                  <a:lnTo>
                    <a:pt x="60" y="560"/>
                  </a:lnTo>
                  <a:lnTo>
                    <a:pt x="34" y="530"/>
                  </a:lnTo>
                  <a:lnTo>
                    <a:pt x="62" y="474"/>
                  </a:lnTo>
                  <a:lnTo>
                    <a:pt x="110" y="420"/>
                  </a:lnTo>
                  <a:lnTo>
                    <a:pt x="106" y="354"/>
                  </a:lnTo>
                  <a:lnTo>
                    <a:pt x="58" y="328"/>
                  </a:lnTo>
                  <a:lnTo>
                    <a:pt x="20" y="288"/>
                  </a:lnTo>
                  <a:lnTo>
                    <a:pt x="0" y="256"/>
                  </a:lnTo>
                  <a:lnTo>
                    <a:pt x="34" y="228"/>
                  </a:lnTo>
                  <a:lnTo>
                    <a:pt x="40" y="194"/>
                  </a:lnTo>
                  <a:lnTo>
                    <a:pt x="70" y="184"/>
                  </a:lnTo>
                  <a:lnTo>
                    <a:pt x="78" y="148"/>
                  </a:lnTo>
                  <a:lnTo>
                    <a:pt x="100" y="126"/>
                  </a:lnTo>
                  <a:lnTo>
                    <a:pt x="94" y="100"/>
                  </a:lnTo>
                  <a:lnTo>
                    <a:pt x="132" y="66"/>
                  </a:lnTo>
                  <a:lnTo>
                    <a:pt x="146" y="36"/>
                  </a:lnTo>
                  <a:lnTo>
                    <a:pt x="190" y="0"/>
                  </a:lnTo>
                  <a:lnTo>
                    <a:pt x="228" y="24"/>
                  </a:lnTo>
                  <a:lnTo>
                    <a:pt x="230" y="60"/>
                  </a:lnTo>
                  <a:lnTo>
                    <a:pt x="208" y="82"/>
                  </a:lnTo>
                  <a:lnTo>
                    <a:pt x="222" y="116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7" name="Freeform 243"/>
            <p:cNvSpPr>
              <a:spLocks/>
            </p:cNvSpPr>
            <p:nvPr/>
          </p:nvSpPr>
          <p:spPr bwMode="auto">
            <a:xfrm>
              <a:off x="2154314" y="4191574"/>
              <a:ext cx="1205849" cy="1600181"/>
            </a:xfrm>
            <a:custGeom>
              <a:avLst/>
              <a:gdLst>
                <a:gd name="T0" fmla="*/ 14 w 422"/>
                <a:gd name="T1" fmla="*/ 156 h 560"/>
                <a:gd name="T2" fmla="*/ 48 w 422"/>
                <a:gd name="T3" fmla="*/ 164 h 560"/>
                <a:gd name="T4" fmla="*/ 86 w 422"/>
                <a:gd name="T5" fmla="*/ 144 h 560"/>
                <a:gd name="T6" fmla="*/ 106 w 422"/>
                <a:gd name="T7" fmla="*/ 116 h 560"/>
                <a:gd name="T8" fmla="*/ 150 w 422"/>
                <a:gd name="T9" fmla="*/ 118 h 560"/>
                <a:gd name="T10" fmla="*/ 160 w 422"/>
                <a:gd name="T11" fmla="*/ 136 h 560"/>
                <a:gd name="T12" fmla="*/ 186 w 422"/>
                <a:gd name="T13" fmla="*/ 144 h 560"/>
                <a:gd name="T14" fmla="*/ 194 w 422"/>
                <a:gd name="T15" fmla="*/ 156 h 560"/>
                <a:gd name="T16" fmla="*/ 222 w 422"/>
                <a:gd name="T17" fmla="*/ 150 h 560"/>
                <a:gd name="T18" fmla="*/ 214 w 422"/>
                <a:gd name="T19" fmla="*/ 180 h 560"/>
                <a:gd name="T20" fmla="*/ 254 w 422"/>
                <a:gd name="T21" fmla="*/ 188 h 560"/>
                <a:gd name="T22" fmla="*/ 270 w 422"/>
                <a:gd name="T23" fmla="*/ 216 h 560"/>
                <a:gd name="T24" fmla="*/ 296 w 422"/>
                <a:gd name="T25" fmla="*/ 216 h 560"/>
                <a:gd name="T26" fmla="*/ 320 w 422"/>
                <a:gd name="T27" fmla="*/ 248 h 560"/>
                <a:gd name="T28" fmla="*/ 316 w 422"/>
                <a:gd name="T29" fmla="*/ 272 h 560"/>
                <a:gd name="T30" fmla="*/ 278 w 422"/>
                <a:gd name="T31" fmla="*/ 276 h 560"/>
                <a:gd name="T32" fmla="*/ 250 w 422"/>
                <a:gd name="T33" fmla="*/ 294 h 560"/>
                <a:gd name="T34" fmla="*/ 270 w 422"/>
                <a:gd name="T35" fmla="*/ 310 h 560"/>
                <a:gd name="T36" fmla="*/ 274 w 422"/>
                <a:gd name="T37" fmla="*/ 352 h 560"/>
                <a:gd name="T38" fmla="*/ 246 w 422"/>
                <a:gd name="T39" fmla="*/ 376 h 560"/>
                <a:gd name="T40" fmla="*/ 214 w 422"/>
                <a:gd name="T41" fmla="*/ 356 h 560"/>
                <a:gd name="T42" fmla="*/ 196 w 422"/>
                <a:gd name="T43" fmla="*/ 402 h 560"/>
                <a:gd name="T44" fmla="*/ 176 w 422"/>
                <a:gd name="T45" fmla="*/ 442 h 560"/>
                <a:gd name="T46" fmla="*/ 152 w 422"/>
                <a:gd name="T47" fmla="*/ 492 h 560"/>
                <a:gd name="T48" fmla="*/ 174 w 422"/>
                <a:gd name="T49" fmla="*/ 532 h 560"/>
                <a:gd name="T50" fmla="*/ 236 w 422"/>
                <a:gd name="T51" fmla="*/ 560 h 560"/>
                <a:gd name="T52" fmla="*/ 272 w 422"/>
                <a:gd name="T53" fmla="*/ 542 h 560"/>
                <a:gd name="T54" fmla="*/ 296 w 422"/>
                <a:gd name="T55" fmla="*/ 502 h 560"/>
                <a:gd name="T56" fmla="*/ 318 w 422"/>
                <a:gd name="T57" fmla="*/ 540 h 560"/>
                <a:gd name="T58" fmla="*/ 360 w 422"/>
                <a:gd name="T59" fmla="*/ 548 h 560"/>
                <a:gd name="T60" fmla="*/ 404 w 422"/>
                <a:gd name="T61" fmla="*/ 526 h 560"/>
                <a:gd name="T62" fmla="*/ 396 w 422"/>
                <a:gd name="T63" fmla="*/ 488 h 560"/>
                <a:gd name="T64" fmla="*/ 402 w 422"/>
                <a:gd name="T65" fmla="*/ 468 h 560"/>
                <a:gd name="T66" fmla="*/ 374 w 422"/>
                <a:gd name="T67" fmla="*/ 428 h 560"/>
                <a:gd name="T68" fmla="*/ 378 w 422"/>
                <a:gd name="T69" fmla="*/ 374 h 560"/>
                <a:gd name="T70" fmla="*/ 360 w 422"/>
                <a:gd name="T71" fmla="*/ 344 h 560"/>
                <a:gd name="T72" fmla="*/ 352 w 422"/>
                <a:gd name="T73" fmla="*/ 280 h 560"/>
                <a:gd name="T74" fmla="*/ 348 w 422"/>
                <a:gd name="T75" fmla="*/ 244 h 560"/>
                <a:gd name="T76" fmla="*/ 394 w 422"/>
                <a:gd name="T77" fmla="*/ 208 h 560"/>
                <a:gd name="T78" fmla="*/ 422 w 422"/>
                <a:gd name="T79" fmla="*/ 164 h 560"/>
                <a:gd name="T80" fmla="*/ 374 w 422"/>
                <a:gd name="T81" fmla="*/ 94 h 560"/>
                <a:gd name="T82" fmla="*/ 346 w 422"/>
                <a:gd name="T83" fmla="*/ 112 h 560"/>
                <a:gd name="T84" fmla="*/ 328 w 422"/>
                <a:gd name="T85" fmla="*/ 112 h 560"/>
                <a:gd name="T86" fmla="*/ 290 w 422"/>
                <a:gd name="T87" fmla="*/ 70 h 560"/>
                <a:gd name="T88" fmla="*/ 262 w 422"/>
                <a:gd name="T89" fmla="*/ 96 h 560"/>
                <a:gd name="T90" fmla="*/ 226 w 422"/>
                <a:gd name="T91" fmla="*/ 76 h 560"/>
                <a:gd name="T92" fmla="*/ 208 w 422"/>
                <a:gd name="T93" fmla="*/ 76 h 560"/>
                <a:gd name="T94" fmla="*/ 170 w 422"/>
                <a:gd name="T95" fmla="*/ 62 h 560"/>
                <a:gd name="T96" fmla="*/ 164 w 422"/>
                <a:gd name="T97" fmla="*/ 28 h 560"/>
                <a:gd name="T98" fmla="*/ 122 w 422"/>
                <a:gd name="T99" fmla="*/ 20 h 560"/>
                <a:gd name="T100" fmla="*/ 68 w 422"/>
                <a:gd name="T101" fmla="*/ 26 h 560"/>
                <a:gd name="T102" fmla="*/ 46 w 422"/>
                <a:gd name="T103" fmla="*/ 0 h 560"/>
                <a:gd name="T104" fmla="*/ 20 w 422"/>
                <a:gd name="T105" fmla="*/ 14 h 560"/>
                <a:gd name="T106" fmla="*/ 20 w 422"/>
                <a:gd name="T107" fmla="*/ 64 h 560"/>
                <a:gd name="T108" fmla="*/ 22 w 422"/>
                <a:gd name="T109" fmla="*/ 100 h 560"/>
                <a:gd name="T110" fmla="*/ 0 w 422"/>
                <a:gd name="T111" fmla="*/ 122 h 560"/>
                <a:gd name="T112" fmla="*/ 14 w 422"/>
                <a:gd name="T113" fmla="*/ 156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2" h="560">
                  <a:moveTo>
                    <a:pt x="14" y="156"/>
                  </a:moveTo>
                  <a:lnTo>
                    <a:pt x="48" y="164"/>
                  </a:lnTo>
                  <a:lnTo>
                    <a:pt x="86" y="144"/>
                  </a:lnTo>
                  <a:lnTo>
                    <a:pt x="106" y="116"/>
                  </a:lnTo>
                  <a:lnTo>
                    <a:pt x="150" y="118"/>
                  </a:lnTo>
                  <a:lnTo>
                    <a:pt x="160" y="136"/>
                  </a:lnTo>
                  <a:lnTo>
                    <a:pt x="186" y="144"/>
                  </a:lnTo>
                  <a:lnTo>
                    <a:pt x="194" y="156"/>
                  </a:lnTo>
                  <a:lnTo>
                    <a:pt x="222" y="150"/>
                  </a:lnTo>
                  <a:lnTo>
                    <a:pt x="214" y="180"/>
                  </a:lnTo>
                  <a:lnTo>
                    <a:pt x="254" y="188"/>
                  </a:lnTo>
                  <a:lnTo>
                    <a:pt x="270" y="216"/>
                  </a:lnTo>
                  <a:lnTo>
                    <a:pt x="296" y="216"/>
                  </a:lnTo>
                  <a:lnTo>
                    <a:pt x="320" y="248"/>
                  </a:lnTo>
                  <a:lnTo>
                    <a:pt x="316" y="272"/>
                  </a:lnTo>
                  <a:lnTo>
                    <a:pt x="278" y="276"/>
                  </a:lnTo>
                  <a:lnTo>
                    <a:pt x="250" y="294"/>
                  </a:lnTo>
                  <a:lnTo>
                    <a:pt x="270" y="310"/>
                  </a:lnTo>
                  <a:lnTo>
                    <a:pt x="274" y="352"/>
                  </a:lnTo>
                  <a:lnTo>
                    <a:pt x="246" y="376"/>
                  </a:lnTo>
                  <a:lnTo>
                    <a:pt x="214" y="356"/>
                  </a:lnTo>
                  <a:lnTo>
                    <a:pt x="196" y="402"/>
                  </a:lnTo>
                  <a:lnTo>
                    <a:pt x="176" y="442"/>
                  </a:lnTo>
                  <a:lnTo>
                    <a:pt x="152" y="492"/>
                  </a:lnTo>
                  <a:lnTo>
                    <a:pt x="174" y="532"/>
                  </a:lnTo>
                  <a:lnTo>
                    <a:pt x="236" y="560"/>
                  </a:lnTo>
                  <a:lnTo>
                    <a:pt x="272" y="542"/>
                  </a:lnTo>
                  <a:lnTo>
                    <a:pt x="296" y="502"/>
                  </a:lnTo>
                  <a:lnTo>
                    <a:pt x="318" y="540"/>
                  </a:lnTo>
                  <a:lnTo>
                    <a:pt x="360" y="548"/>
                  </a:lnTo>
                  <a:lnTo>
                    <a:pt x="404" y="526"/>
                  </a:lnTo>
                  <a:lnTo>
                    <a:pt x="396" y="488"/>
                  </a:lnTo>
                  <a:lnTo>
                    <a:pt x="402" y="468"/>
                  </a:lnTo>
                  <a:lnTo>
                    <a:pt x="374" y="428"/>
                  </a:lnTo>
                  <a:lnTo>
                    <a:pt x="378" y="374"/>
                  </a:lnTo>
                  <a:lnTo>
                    <a:pt x="360" y="344"/>
                  </a:lnTo>
                  <a:lnTo>
                    <a:pt x="352" y="280"/>
                  </a:lnTo>
                  <a:lnTo>
                    <a:pt x="348" y="244"/>
                  </a:lnTo>
                  <a:lnTo>
                    <a:pt x="394" y="208"/>
                  </a:lnTo>
                  <a:lnTo>
                    <a:pt x="422" y="164"/>
                  </a:lnTo>
                  <a:lnTo>
                    <a:pt x="374" y="94"/>
                  </a:lnTo>
                  <a:lnTo>
                    <a:pt x="346" y="112"/>
                  </a:lnTo>
                  <a:lnTo>
                    <a:pt x="328" y="112"/>
                  </a:lnTo>
                  <a:lnTo>
                    <a:pt x="290" y="70"/>
                  </a:lnTo>
                  <a:lnTo>
                    <a:pt x="262" y="96"/>
                  </a:lnTo>
                  <a:lnTo>
                    <a:pt x="226" y="76"/>
                  </a:lnTo>
                  <a:lnTo>
                    <a:pt x="208" y="76"/>
                  </a:lnTo>
                  <a:lnTo>
                    <a:pt x="170" y="62"/>
                  </a:lnTo>
                  <a:lnTo>
                    <a:pt x="164" y="28"/>
                  </a:lnTo>
                  <a:lnTo>
                    <a:pt x="122" y="20"/>
                  </a:lnTo>
                  <a:lnTo>
                    <a:pt x="68" y="26"/>
                  </a:lnTo>
                  <a:lnTo>
                    <a:pt x="46" y="0"/>
                  </a:lnTo>
                  <a:lnTo>
                    <a:pt x="20" y="14"/>
                  </a:lnTo>
                  <a:lnTo>
                    <a:pt x="20" y="64"/>
                  </a:lnTo>
                  <a:lnTo>
                    <a:pt x="22" y="100"/>
                  </a:lnTo>
                  <a:lnTo>
                    <a:pt x="0" y="122"/>
                  </a:lnTo>
                  <a:lnTo>
                    <a:pt x="14" y="156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8" name="Freeform 244"/>
            <p:cNvSpPr>
              <a:spLocks/>
            </p:cNvSpPr>
            <p:nvPr/>
          </p:nvSpPr>
          <p:spPr bwMode="auto">
            <a:xfrm>
              <a:off x="1828564" y="4523040"/>
              <a:ext cx="1240140" cy="965823"/>
            </a:xfrm>
            <a:custGeom>
              <a:avLst/>
              <a:gdLst>
                <a:gd name="T0" fmla="*/ 0 w 434"/>
                <a:gd name="T1" fmla="*/ 104 h 338"/>
                <a:gd name="T2" fmla="*/ 56 w 434"/>
                <a:gd name="T3" fmla="*/ 76 h 338"/>
                <a:gd name="T4" fmla="*/ 76 w 434"/>
                <a:gd name="T5" fmla="*/ 88 h 338"/>
                <a:gd name="T6" fmla="*/ 114 w 434"/>
                <a:gd name="T7" fmla="*/ 90 h 338"/>
                <a:gd name="T8" fmla="*/ 104 w 434"/>
                <a:gd name="T9" fmla="*/ 56 h 338"/>
                <a:gd name="T10" fmla="*/ 128 w 434"/>
                <a:gd name="T11" fmla="*/ 40 h 338"/>
                <a:gd name="T12" fmla="*/ 162 w 434"/>
                <a:gd name="T13" fmla="*/ 48 h 338"/>
                <a:gd name="T14" fmla="*/ 200 w 434"/>
                <a:gd name="T15" fmla="*/ 28 h 338"/>
                <a:gd name="T16" fmla="*/ 220 w 434"/>
                <a:gd name="T17" fmla="*/ 0 h 338"/>
                <a:gd name="T18" fmla="*/ 264 w 434"/>
                <a:gd name="T19" fmla="*/ 2 h 338"/>
                <a:gd name="T20" fmla="*/ 274 w 434"/>
                <a:gd name="T21" fmla="*/ 20 h 338"/>
                <a:gd name="T22" fmla="*/ 300 w 434"/>
                <a:gd name="T23" fmla="*/ 28 h 338"/>
                <a:gd name="T24" fmla="*/ 308 w 434"/>
                <a:gd name="T25" fmla="*/ 40 h 338"/>
                <a:gd name="T26" fmla="*/ 336 w 434"/>
                <a:gd name="T27" fmla="*/ 34 h 338"/>
                <a:gd name="T28" fmla="*/ 328 w 434"/>
                <a:gd name="T29" fmla="*/ 64 h 338"/>
                <a:gd name="T30" fmla="*/ 368 w 434"/>
                <a:gd name="T31" fmla="*/ 72 h 338"/>
                <a:gd name="T32" fmla="*/ 384 w 434"/>
                <a:gd name="T33" fmla="*/ 100 h 338"/>
                <a:gd name="T34" fmla="*/ 410 w 434"/>
                <a:gd name="T35" fmla="*/ 100 h 338"/>
                <a:gd name="T36" fmla="*/ 434 w 434"/>
                <a:gd name="T37" fmla="*/ 132 h 338"/>
                <a:gd name="T38" fmla="*/ 430 w 434"/>
                <a:gd name="T39" fmla="*/ 156 h 338"/>
                <a:gd name="T40" fmla="*/ 392 w 434"/>
                <a:gd name="T41" fmla="*/ 160 h 338"/>
                <a:gd name="T42" fmla="*/ 364 w 434"/>
                <a:gd name="T43" fmla="*/ 178 h 338"/>
                <a:gd name="T44" fmla="*/ 384 w 434"/>
                <a:gd name="T45" fmla="*/ 194 h 338"/>
                <a:gd name="T46" fmla="*/ 388 w 434"/>
                <a:gd name="T47" fmla="*/ 236 h 338"/>
                <a:gd name="T48" fmla="*/ 360 w 434"/>
                <a:gd name="T49" fmla="*/ 260 h 338"/>
                <a:gd name="T50" fmla="*/ 328 w 434"/>
                <a:gd name="T51" fmla="*/ 240 h 338"/>
                <a:gd name="T52" fmla="*/ 286 w 434"/>
                <a:gd name="T53" fmla="*/ 234 h 338"/>
                <a:gd name="T54" fmla="*/ 266 w 434"/>
                <a:gd name="T55" fmla="*/ 254 h 338"/>
                <a:gd name="T56" fmla="*/ 228 w 434"/>
                <a:gd name="T57" fmla="*/ 264 h 338"/>
                <a:gd name="T58" fmla="*/ 208 w 434"/>
                <a:gd name="T59" fmla="*/ 294 h 338"/>
                <a:gd name="T60" fmla="*/ 178 w 434"/>
                <a:gd name="T61" fmla="*/ 296 h 338"/>
                <a:gd name="T62" fmla="*/ 150 w 434"/>
                <a:gd name="T63" fmla="*/ 308 h 338"/>
                <a:gd name="T64" fmla="*/ 142 w 434"/>
                <a:gd name="T65" fmla="*/ 330 h 338"/>
                <a:gd name="T66" fmla="*/ 106 w 434"/>
                <a:gd name="T67" fmla="*/ 338 h 338"/>
                <a:gd name="T68" fmla="*/ 80 w 434"/>
                <a:gd name="T69" fmla="*/ 308 h 338"/>
                <a:gd name="T70" fmla="*/ 92 w 434"/>
                <a:gd name="T71" fmla="*/ 266 h 338"/>
                <a:gd name="T72" fmla="*/ 56 w 434"/>
                <a:gd name="T73" fmla="*/ 248 h 338"/>
                <a:gd name="T74" fmla="*/ 66 w 434"/>
                <a:gd name="T75" fmla="*/ 224 h 338"/>
                <a:gd name="T76" fmla="*/ 36 w 434"/>
                <a:gd name="T77" fmla="*/ 204 h 338"/>
                <a:gd name="T78" fmla="*/ 12 w 434"/>
                <a:gd name="T79" fmla="*/ 168 h 338"/>
                <a:gd name="T80" fmla="*/ 30 w 434"/>
                <a:gd name="T81" fmla="*/ 140 h 338"/>
                <a:gd name="T82" fmla="*/ 0 w 434"/>
                <a:gd name="T83" fmla="*/ 1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34" h="338">
                  <a:moveTo>
                    <a:pt x="0" y="104"/>
                  </a:moveTo>
                  <a:lnTo>
                    <a:pt x="56" y="76"/>
                  </a:lnTo>
                  <a:lnTo>
                    <a:pt x="76" y="88"/>
                  </a:lnTo>
                  <a:lnTo>
                    <a:pt x="114" y="90"/>
                  </a:lnTo>
                  <a:lnTo>
                    <a:pt x="104" y="56"/>
                  </a:lnTo>
                  <a:lnTo>
                    <a:pt x="128" y="40"/>
                  </a:lnTo>
                  <a:lnTo>
                    <a:pt x="162" y="48"/>
                  </a:lnTo>
                  <a:lnTo>
                    <a:pt x="200" y="28"/>
                  </a:lnTo>
                  <a:lnTo>
                    <a:pt x="220" y="0"/>
                  </a:lnTo>
                  <a:lnTo>
                    <a:pt x="264" y="2"/>
                  </a:lnTo>
                  <a:lnTo>
                    <a:pt x="274" y="20"/>
                  </a:lnTo>
                  <a:lnTo>
                    <a:pt x="300" y="28"/>
                  </a:lnTo>
                  <a:lnTo>
                    <a:pt x="308" y="40"/>
                  </a:lnTo>
                  <a:lnTo>
                    <a:pt x="336" y="34"/>
                  </a:lnTo>
                  <a:lnTo>
                    <a:pt x="328" y="64"/>
                  </a:lnTo>
                  <a:lnTo>
                    <a:pt x="368" y="72"/>
                  </a:lnTo>
                  <a:lnTo>
                    <a:pt x="384" y="100"/>
                  </a:lnTo>
                  <a:lnTo>
                    <a:pt x="410" y="100"/>
                  </a:lnTo>
                  <a:lnTo>
                    <a:pt x="434" y="132"/>
                  </a:lnTo>
                  <a:lnTo>
                    <a:pt x="430" y="156"/>
                  </a:lnTo>
                  <a:lnTo>
                    <a:pt x="392" y="160"/>
                  </a:lnTo>
                  <a:lnTo>
                    <a:pt x="364" y="178"/>
                  </a:lnTo>
                  <a:lnTo>
                    <a:pt x="384" y="194"/>
                  </a:lnTo>
                  <a:lnTo>
                    <a:pt x="388" y="236"/>
                  </a:lnTo>
                  <a:lnTo>
                    <a:pt x="360" y="260"/>
                  </a:lnTo>
                  <a:lnTo>
                    <a:pt x="328" y="240"/>
                  </a:lnTo>
                  <a:lnTo>
                    <a:pt x="286" y="234"/>
                  </a:lnTo>
                  <a:lnTo>
                    <a:pt x="266" y="254"/>
                  </a:lnTo>
                  <a:lnTo>
                    <a:pt x="228" y="264"/>
                  </a:lnTo>
                  <a:lnTo>
                    <a:pt x="208" y="294"/>
                  </a:lnTo>
                  <a:lnTo>
                    <a:pt x="178" y="296"/>
                  </a:lnTo>
                  <a:lnTo>
                    <a:pt x="150" y="308"/>
                  </a:lnTo>
                  <a:lnTo>
                    <a:pt x="142" y="330"/>
                  </a:lnTo>
                  <a:lnTo>
                    <a:pt x="106" y="338"/>
                  </a:lnTo>
                  <a:lnTo>
                    <a:pt x="80" y="308"/>
                  </a:lnTo>
                  <a:lnTo>
                    <a:pt x="92" y="266"/>
                  </a:lnTo>
                  <a:lnTo>
                    <a:pt x="56" y="248"/>
                  </a:lnTo>
                  <a:lnTo>
                    <a:pt x="66" y="224"/>
                  </a:lnTo>
                  <a:lnTo>
                    <a:pt x="36" y="204"/>
                  </a:lnTo>
                  <a:lnTo>
                    <a:pt x="12" y="168"/>
                  </a:lnTo>
                  <a:lnTo>
                    <a:pt x="30" y="140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chemeClr val="accent5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79" name="Down Arrow 178"/>
          <p:cNvSpPr/>
          <p:nvPr/>
        </p:nvSpPr>
        <p:spPr bwMode="gray">
          <a:xfrm rot="3548039" flipH="1">
            <a:off x="3231406" y="3787130"/>
            <a:ext cx="267117" cy="1684627"/>
          </a:xfrm>
          <a:prstGeom prst="downArrow">
            <a:avLst/>
          </a:prstGeom>
          <a:pattFill prst="pct50">
            <a:fgClr>
              <a:schemeClr val="accent3"/>
            </a:fgClr>
            <a:bgClr>
              <a:schemeClr val="bg1"/>
            </a:bgClr>
          </a:pattFill>
          <a:ln w="19050" algn="ctr">
            <a:noFill/>
            <a:miter lim="800000"/>
            <a:headEnd/>
            <a:tailEnd/>
          </a:ln>
        </p:spPr>
        <p:txBody>
          <a:bodyPr wrap="square" lIns="76030" tIns="76030" rIns="76030" bIns="7603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cs-CZ" sz="1368" b="1" dirty="0">
              <a:solidFill>
                <a:schemeClr val="bg1"/>
              </a:solidFill>
            </a:endParaRPr>
          </a:p>
        </p:txBody>
      </p:sp>
      <p:sp>
        <p:nvSpPr>
          <p:cNvPr id="180" name="TextBox 179"/>
          <p:cNvSpPr txBox="1"/>
          <p:nvPr/>
        </p:nvSpPr>
        <p:spPr>
          <a:xfrm rot="19610118">
            <a:off x="3010052" y="4651300"/>
            <a:ext cx="1128956" cy="2895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513"/>
              </a:spcBef>
              <a:buSzPct val="100000"/>
            </a:pPr>
            <a:r>
              <a:rPr lang="cs-CZ" sz="941" i="1" dirty="0"/>
              <a:t>Přesun poptávky </a:t>
            </a:r>
            <a:r>
              <a:rPr lang="cs-CZ" sz="941" i="1" dirty="0" smtClean="0"/>
              <a:t>do regionů</a:t>
            </a:r>
            <a:endParaRPr lang="cs-CZ" sz="941" i="1" dirty="0"/>
          </a:p>
        </p:txBody>
      </p:sp>
      <p:grpSp>
        <p:nvGrpSpPr>
          <p:cNvPr id="57" name="Group 749"/>
          <p:cNvGrpSpPr>
            <a:grpSpLocks noChangeAspect="1"/>
          </p:cNvGrpSpPr>
          <p:nvPr/>
        </p:nvGrpSpPr>
        <p:grpSpPr bwMode="auto">
          <a:xfrm>
            <a:off x="8183456" y="3632437"/>
            <a:ext cx="615768" cy="615768"/>
            <a:chOff x="3520" y="2686"/>
            <a:chExt cx="340" cy="340"/>
          </a:xfrm>
          <a:solidFill>
            <a:srgbClr val="FF0000"/>
          </a:solidFill>
        </p:grpSpPr>
        <p:sp>
          <p:nvSpPr>
            <p:cNvPr id="58" name="Freeform 750"/>
            <p:cNvSpPr>
              <a:spLocks noEditPoints="1"/>
            </p:cNvSpPr>
            <p:nvPr/>
          </p:nvSpPr>
          <p:spPr bwMode="auto">
            <a:xfrm>
              <a:off x="3520" y="2686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59" name="Freeform 751"/>
            <p:cNvSpPr>
              <a:spLocks/>
            </p:cNvSpPr>
            <p:nvPr/>
          </p:nvSpPr>
          <p:spPr bwMode="auto">
            <a:xfrm>
              <a:off x="3582" y="2789"/>
              <a:ext cx="144" cy="137"/>
            </a:xfrm>
            <a:custGeom>
              <a:avLst/>
              <a:gdLst>
                <a:gd name="T0" fmla="*/ 209 w 216"/>
                <a:gd name="T1" fmla="*/ 187 h 207"/>
                <a:gd name="T2" fmla="*/ 171 w 216"/>
                <a:gd name="T3" fmla="*/ 179 h 207"/>
                <a:gd name="T4" fmla="*/ 156 w 216"/>
                <a:gd name="T5" fmla="*/ 177 h 207"/>
                <a:gd name="T6" fmla="*/ 145 w 216"/>
                <a:gd name="T7" fmla="*/ 147 h 207"/>
                <a:gd name="T8" fmla="*/ 167 w 216"/>
                <a:gd name="T9" fmla="*/ 96 h 207"/>
                <a:gd name="T10" fmla="*/ 157 w 216"/>
                <a:gd name="T11" fmla="*/ 22 h 207"/>
                <a:gd name="T12" fmla="*/ 108 w 216"/>
                <a:gd name="T13" fmla="*/ 0 h 207"/>
                <a:gd name="T14" fmla="*/ 59 w 216"/>
                <a:gd name="T15" fmla="*/ 22 h 207"/>
                <a:gd name="T16" fmla="*/ 50 w 216"/>
                <a:gd name="T17" fmla="*/ 96 h 207"/>
                <a:gd name="T18" fmla="*/ 72 w 216"/>
                <a:gd name="T19" fmla="*/ 147 h 207"/>
                <a:gd name="T20" fmla="*/ 61 w 216"/>
                <a:gd name="T21" fmla="*/ 177 h 207"/>
                <a:gd name="T22" fmla="*/ 45 w 216"/>
                <a:gd name="T23" fmla="*/ 179 h 207"/>
                <a:gd name="T24" fmla="*/ 8 w 216"/>
                <a:gd name="T25" fmla="*/ 187 h 207"/>
                <a:gd name="T26" fmla="*/ 3 w 216"/>
                <a:gd name="T27" fmla="*/ 201 h 207"/>
                <a:gd name="T28" fmla="*/ 12 w 216"/>
                <a:gd name="T29" fmla="*/ 207 h 207"/>
                <a:gd name="T30" fmla="*/ 17 w 216"/>
                <a:gd name="T31" fmla="*/ 206 h 207"/>
                <a:gd name="T32" fmla="*/ 46 w 216"/>
                <a:gd name="T33" fmla="*/ 200 h 207"/>
                <a:gd name="T34" fmla="*/ 71 w 216"/>
                <a:gd name="T35" fmla="*/ 195 h 207"/>
                <a:gd name="T36" fmla="*/ 91 w 216"/>
                <a:gd name="T37" fmla="*/ 162 h 207"/>
                <a:gd name="T38" fmla="*/ 90 w 216"/>
                <a:gd name="T39" fmla="*/ 135 h 207"/>
                <a:gd name="T40" fmla="*/ 71 w 216"/>
                <a:gd name="T41" fmla="*/ 91 h 207"/>
                <a:gd name="T42" fmla="*/ 76 w 216"/>
                <a:gd name="T43" fmla="*/ 36 h 207"/>
                <a:gd name="T44" fmla="*/ 108 w 216"/>
                <a:gd name="T45" fmla="*/ 22 h 207"/>
                <a:gd name="T46" fmla="*/ 108 w 216"/>
                <a:gd name="T47" fmla="*/ 21 h 207"/>
                <a:gd name="T48" fmla="*/ 109 w 216"/>
                <a:gd name="T49" fmla="*/ 22 h 207"/>
                <a:gd name="T50" fmla="*/ 141 w 216"/>
                <a:gd name="T51" fmla="*/ 36 h 207"/>
                <a:gd name="T52" fmla="*/ 146 w 216"/>
                <a:gd name="T53" fmla="*/ 91 h 207"/>
                <a:gd name="T54" fmla="*/ 127 w 216"/>
                <a:gd name="T55" fmla="*/ 135 h 207"/>
                <a:gd name="T56" fmla="*/ 125 w 216"/>
                <a:gd name="T57" fmla="*/ 162 h 207"/>
                <a:gd name="T58" fmla="*/ 146 w 216"/>
                <a:gd name="T59" fmla="*/ 195 h 207"/>
                <a:gd name="T60" fmla="*/ 170 w 216"/>
                <a:gd name="T61" fmla="*/ 200 h 207"/>
                <a:gd name="T62" fmla="*/ 200 w 216"/>
                <a:gd name="T63" fmla="*/ 206 h 207"/>
                <a:gd name="T64" fmla="*/ 204 w 216"/>
                <a:gd name="T65" fmla="*/ 207 h 207"/>
                <a:gd name="T66" fmla="*/ 214 w 216"/>
                <a:gd name="T67" fmla="*/ 201 h 207"/>
                <a:gd name="T68" fmla="*/ 209 w 216"/>
                <a:gd name="T69" fmla="*/ 18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6" h="207">
                  <a:moveTo>
                    <a:pt x="209" y="187"/>
                  </a:moveTo>
                  <a:cubicBezTo>
                    <a:pt x="194" y="180"/>
                    <a:pt x="182" y="180"/>
                    <a:pt x="171" y="179"/>
                  </a:cubicBezTo>
                  <a:cubicBezTo>
                    <a:pt x="165" y="179"/>
                    <a:pt x="159" y="179"/>
                    <a:pt x="156" y="177"/>
                  </a:cubicBezTo>
                  <a:cubicBezTo>
                    <a:pt x="149" y="173"/>
                    <a:pt x="143" y="153"/>
                    <a:pt x="145" y="147"/>
                  </a:cubicBezTo>
                  <a:cubicBezTo>
                    <a:pt x="153" y="134"/>
                    <a:pt x="162" y="114"/>
                    <a:pt x="167" y="96"/>
                  </a:cubicBezTo>
                  <a:cubicBezTo>
                    <a:pt x="174" y="64"/>
                    <a:pt x="171" y="39"/>
                    <a:pt x="157" y="22"/>
                  </a:cubicBezTo>
                  <a:cubicBezTo>
                    <a:pt x="139" y="0"/>
                    <a:pt x="111" y="0"/>
                    <a:pt x="108" y="0"/>
                  </a:cubicBezTo>
                  <a:cubicBezTo>
                    <a:pt x="106" y="0"/>
                    <a:pt x="77" y="0"/>
                    <a:pt x="59" y="22"/>
                  </a:cubicBezTo>
                  <a:cubicBezTo>
                    <a:pt x="45" y="39"/>
                    <a:pt x="42" y="64"/>
                    <a:pt x="50" y="96"/>
                  </a:cubicBezTo>
                  <a:cubicBezTo>
                    <a:pt x="54" y="114"/>
                    <a:pt x="63" y="134"/>
                    <a:pt x="72" y="147"/>
                  </a:cubicBezTo>
                  <a:cubicBezTo>
                    <a:pt x="73" y="153"/>
                    <a:pt x="67" y="173"/>
                    <a:pt x="61" y="177"/>
                  </a:cubicBezTo>
                  <a:cubicBezTo>
                    <a:pt x="57" y="179"/>
                    <a:pt x="52" y="179"/>
                    <a:pt x="45" y="179"/>
                  </a:cubicBezTo>
                  <a:cubicBezTo>
                    <a:pt x="35" y="180"/>
                    <a:pt x="22" y="180"/>
                    <a:pt x="8" y="187"/>
                  </a:cubicBezTo>
                  <a:cubicBezTo>
                    <a:pt x="2" y="189"/>
                    <a:pt x="0" y="196"/>
                    <a:pt x="3" y="201"/>
                  </a:cubicBezTo>
                  <a:cubicBezTo>
                    <a:pt x="4" y="205"/>
                    <a:pt x="8" y="207"/>
                    <a:pt x="12" y="207"/>
                  </a:cubicBezTo>
                  <a:cubicBezTo>
                    <a:pt x="14" y="207"/>
                    <a:pt x="15" y="207"/>
                    <a:pt x="17" y="206"/>
                  </a:cubicBezTo>
                  <a:cubicBezTo>
                    <a:pt x="28" y="201"/>
                    <a:pt x="37" y="201"/>
                    <a:pt x="46" y="200"/>
                  </a:cubicBezTo>
                  <a:cubicBezTo>
                    <a:pt x="55" y="200"/>
                    <a:pt x="63" y="200"/>
                    <a:pt x="71" y="195"/>
                  </a:cubicBezTo>
                  <a:cubicBezTo>
                    <a:pt x="85" y="188"/>
                    <a:pt x="90" y="168"/>
                    <a:pt x="91" y="162"/>
                  </a:cubicBezTo>
                  <a:cubicBezTo>
                    <a:pt x="93" y="153"/>
                    <a:pt x="95" y="142"/>
                    <a:pt x="90" y="135"/>
                  </a:cubicBezTo>
                  <a:cubicBezTo>
                    <a:pt x="82" y="125"/>
                    <a:pt x="74" y="106"/>
                    <a:pt x="71" y="91"/>
                  </a:cubicBezTo>
                  <a:cubicBezTo>
                    <a:pt x="65" y="66"/>
                    <a:pt x="66" y="47"/>
                    <a:pt x="76" y="36"/>
                  </a:cubicBezTo>
                  <a:cubicBezTo>
                    <a:pt x="87" y="21"/>
                    <a:pt x="108" y="22"/>
                    <a:pt x="108" y="22"/>
                  </a:cubicBezTo>
                  <a:cubicBezTo>
                    <a:pt x="108" y="22"/>
                    <a:pt x="108" y="21"/>
                    <a:pt x="108" y="21"/>
                  </a:cubicBezTo>
                  <a:cubicBezTo>
                    <a:pt x="108" y="21"/>
                    <a:pt x="108" y="22"/>
                    <a:pt x="109" y="22"/>
                  </a:cubicBezTo>
                  <a:cubicBezTo>
                    <a:pt x="109" y="22"/>
                    <a:pt x="129" y="21"/>
                    <a:pt x="141" y="36"/>
                  </a:cubicBezTo>
                  <a:cubicBezTo>
                    <a:pt x="150" y="47"/>
                    <a:pt x="152" y="66"/>
                    <a:pt x="146" y="91"/>
                  </a:cubicBezTo>
                  <a:cubicBezTo>
                    <a:pt x="142" y="106"/>
                    <a:pt x="134" y="125"/>
                    <a:pt x="127" y="135"/>
                  </a:cubicBezTo>
                  <a:cubicBezTo>
                    <a:pt x="122" y="142"/>
                    <a:pt x="123" y="153"/>
                    <a:pt x="125" y="162"/>
                  </a:cubicBezTo>
                  <a:cubicBezTo>
                    <a:pt x="126" y="168"/>
                    <a:pt x="132" y="188"/>
                    <a:pt x="146" y="195"/>
                  </a:cubicBezTo>
                  <a:cubicBezTo>
                    <a:pt x="154" y="200"/>
                    <a:pt x="162" y="200"/>
                    <a:pt x="170" y="200"/>
                  </a:cubicBezTo>
                  <a:cubicBezTo>
                    <a:pt x="179" y="201"/>
                    <a:pt x="189" y="201"/>
                    <a:pt x="200" y="206"/>
                  </a:cubicBezTo>
                  <a:cubicBezTo>
                    <a:pt x="201" y="207"/>
                    <a:pt x="203" y="207"/>
                    <a:pt x="204" y="207"/>
                  </a:cubicBezTo>
                  <a:cubicBezTo>
                    <a:pt x="208" y="207"/>
                    <a:pt x="212" y="205"/>
                    <a:pt x="214" y="201"/>
                  </a:cubicBezTo>
                  <a:cubicBezTo>
                    <a:pt x="216" y="196"/>
                    <a:pt x="214" y="189"/>
                    <a:pt x="20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60" name="Freeform 752"/>
            <p:cNvSpPr>
              <a:spLocks/>
            </p:cNvSpPr>
            <p:nvPr/>
          </p:nvSpPr>
          <p:spPr bwMode="auto">
            <a:xfrm>
              <a:off x="3702" y="2802"/>
              <a:ext cx="95" cy="111"/>
            </a:xfrm>
            <a:custGeom>
              <a:avLst/>
              <a:gdLst>
                <a:gd name="T0" fmla="*/ 136 w 143"/>
                <a:gd name="T1" fmla="*/ 147 h 167"/>
                <a:gd name="T2" fmla="*/ 109 w 143"/>
                <a:gd name="T3" fmla="*/ 139 h 167"/>
                <a:gd name="T4" fmla="*/ 95 w 143"/>
                <a:gd name="T5" fmla="*/ 136 h 167"/>
                <a:gd name="T6" fmla="*/ 89 w 143"/>
                <a:gd name="T7" fmla="*/ 118 h 167"/>
                <a:gd name="T8" fmla="*/ 106 w 143"/>
                <a:gd name="T9" fmla="*/ 78 h 167"/>
                <a:gd name="T10" fmla="*/ 99 w 143"/>
                <a:gd name="T11" fmla="*/ 20 h 167"/>
                <a:gd name="T12" fmla="*/ 56 w 143"/>
                <a:gd name="T13" fmla="*/ 1 h 167"/>
                <a:gd name="T14" fmla="*/ 14 w 143"/>
                <a:gd name="T15" fmla="*/ 20 h 167"/>
                <a:gd name="T16" fmla="*/ 6 w 143"/>
                <a:gd name="T17" fmla="*/ 78 h 167"/>
                <a:gd name="T18" fmla="*/ 24 w 143"/>
                <a:gd name="T19" fmla="*/ 118 h 167"/>
                <a:gd name="T20" fmla="*/ 18 w 143"/>
                <a:gd name="T21" fmla="*/ 136 h 167"/>
                <a:gd name="T22" fmla="*/ 16 w 143"/>
                <a:gd name="T23" fmla="*/ 151 h 167"/>
                <a:gd name="T24" fmla="*/ 24 w 143"/>
                <a:gd name="T25" fmla="*/ 155 h 167"/>
                <a:gd name="T26" fmla="*/ 31 w 143"/>
                <a:gd name="T27" fmla="*/ 153 h 167"/>
                <a:gd name="T28" fmla="*/ 41 w 143"/>
                <a:gd name="T29" fmla="*/ 107 h 167"/>
                <a:gd name="T30" fmla="*/ 27 w 143"/>
                <a:gd name="T31" fmla="*/ 73 h 167"/>
                <a:gd name="T32" fmla="*/ 31 w 143"/>
                <a:gd name="T33" fmla="*/ 33 h 167"/>
                <a:gd name="T34" fmla="*/ 56 w 143"/>
                <a:gd name="T35" fmla="*/ 22 h 167"/>
                <a:gd name="T36" fmla="*/ 82 w 143"/>
                <a:gd name="T37" fmla="*/ 33 h 167"/>
                <a:gd name="T38" fmla="*/ 86 w 143"/>
                <a:gd name="T39" fmla="*/ 73 h 167"/>
                <a:gd name="T40" fmla="*/ 71 w 143"/>
                <a:gd name="T41" fmla="*/ 107 h 167"/>
                <a:gd name="T42" fmla="*/ 82 w 143"/>
                <a:gd name="T43" fmla="*/ 153 h 167"/>
                <a:gd name="T44" fmla="*/ 83 w 143"/>
                <a:gd name="T45" fmla="*/ 154 h 167"/>
                <a:gd name="T46" fmla="*/ 106 w 143"/>
                <a:gd name="T47" fmla="*/ 160 h 167"/>
                <a:gd name="T48" fmla="*/ 125 w 143"/>
                <a:gd name="T49" fmla="*/ 165 h 167"/>
                <a:gd name="T50" fmla="*/ 131 w 143"/>
                <a:gd name="T51" fmla="*/ 167 h 167"/>
                <a:gd name="T52" fmla="*/ 140 w 143"/>
                <a:gd name="T53" fmla="*/ 162 h 167"/>
                <a:gd name="T54" fmla="*/ 136 w 143"/>
                <a:gd name="T55" fmla="*/ 14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3" h="167">
                  <a:moveTo>
                    <a:pt x="136" y="147"/>
                  </a:moveTo>
                  <a:cubicBezTo>
                    <a:pt x="128" y="142"/>
                    <a:pt x="118" y="140"/>
                    <a:pt x="109" y="139"/>
                  </a:cubicBezTo>
                  <a:cubicBezTo>
                    <a:pt x="104" y="138"/>
                    <a:pt x="98" y="137"/>
                    <a:pt x="95" y="136"/>
                  </a:cubicBezTo>
                  <a:cubicBezTo>
                    <a:pt x="89" y="131"/>
                    <a:pt x="88" y="121"/>
                    <a:pt x="89" y="118"/>
                  </a:cubicBezTo>
                  <a:cubicBezTo>
                    <a:pt x="96" y="109"/>
                    <a:pt x="103" y="93"/>
                    <a:pt x="106" y="78"/>
                  </a:cubicBezTo>
                  <a:cubicBezTo>
                    <a:pt x="112" y="53"/>
                    <a:pt x="110" y="34"/>
                    <a:pt x="99" y="20"/>
                  </a:cubicBezTo>
                  <a:cubicBezTo>
                    <a:pt x="83" y="0"/>
                    <a:pt x="58" y="1"/>
                    <a:pt x="56" y="1"/>
                  </a:cubicBezTo>
                  <a:cubicBezTo>
                    <a:pt x="54" y="1"/>
                    <a:pt x="30" y="0"/>
                    <a:pt x="14" y="20"/>
                  </a:cubicBezTo>
                  <a:cubicBezTo>
                    <a:pt x="3" y="34"/>
                    <a:pt x="0" y="53"/>
                    <a:pt x="6" y="78"/>
                  </a:cubicBezTo>
                  <a:cubicBezTo>
                    <a:pt x="10" y="93"/>
                    <a:pt x="17" y="109"/>
                    <a:pt x="24" y="118"/>
                  </a:cubicBezTo>
                  <a:cubicBezTo>
                    <a:pt x="25" y="121"/>
                    <a:pt x="24" y="132"/>
                    <a:pt x="18" y="136"/>
                  </a:cubicBezTo>
                  <a:cubicBezTo>
                    <a:pt x="13" y="140"/>
                    <a:pt x="12" y="146"/>
                    <a:pt x="16" y="151"/>
                  </a:cubicBezTo>
                  <a:cubicBezTo>
                    <a:pt x="18" y="154"/>
                    <a:pt x="21" y="155"/>
                    <a:pt x="24" y="155"/>
                  </a:cubicBezTo>
                  <a:cubicBezTo>
                    <a:pt x="26" y="155"/>
                    <a:pt x="29" y="155"/>
                    <a:pt x="31" y="153"/>
                  </a:cubicBezTo>
                  <a:cubicBezTo>
                    <a:pt x="45" y="142"/>
                    <a:pt x="49" y="118"/>
                    <a:pt x="41" y="107"/>
                  </a:cubicBezTo>
                  <a:cubicBezTo>
                    <a:pt x="36" y="99"/>
                    <a:pt x="30" y="85"/>
                    <a:pt x="27" y="73"/>
                  </a:cubicBezTo>
                  <a:cubicBezTo>
                    <a:pt x="23" y="55"/>
                    <a:pt x="24" y="42"/>
                    <a:pt x="31" y="33"/>
                  </a:cubicBezTo>
                  <a:cubicBezTo>
                    <a:pt x="39" y="22"/>
                    <a:pt x="55" y="22"/>
                    <a:pt x="56" y="22"/>
                  </a:cubicBezTo>
                  <a:cubicBezTo>
                    <a:pt x="58" y="22"/>
                    <a:pt x="73" y="22"/>
                    <a:pt x="82" y="33"/>
                  </a:cubicBezTo>
                  <a:cubicBezTo>
                    <a:pt x="89" y="42"/>
                    <a:pt x="90" y="55"/>
                    <a:pt x="86" y="73"/>
                  </a:cubicBezTo>
                  <a:cubicBezTo>
                    <a:pt x="83" y="85"/>
                    <a:pt x="77" y="99"/>
                    <a:pt x="71" y="107"/>
                  </a:cubicBezTo>
                  <a:cubicBezTo>
                    <a:pt x="63" y="118"/>
                    <a:pt x="67" y="142"/>
                    <a:pt x="82" y="153"/>
                  </a:cubicBezTo>
                  <a:cubicBezTo>
                    <a:pt x="82" y="153"/>
                    <a:pt x="83" y="154"/>
                    <a:pt x="83" y="154"/>
                  </a:cubicBezTo>
                  <a:cubicBezTo>
                    <a:pt x="90" y="158"/>
                    <a:pt x="98" y="159"/>
                    <a:pt x="106" y="160"/>
                  </a:cubicBezTo>
                  <a:cubicBezTo>
                    <a:pt x="113" y="161"/>
                    <a:pt x="121" y="162"/>
                    <a:pt x="125" y="165"/>
                  </a:cubicBezTo>
                  <a:cubicBezTo>
                    <a:pt x="127" y="166"/>
                    <a:pt x="129" y="167"/>
                    <a:pt x="131" y="167"/>
                  </a:cubicBezTo>
                  <a:cubicBezTo>
                    <a:pt x="134" y="167"/>
                    <a:pt x="138" y="165"/>
                    <a:pt x="140" y="162"/>
                  </a:cubicBezTo>
                  <a:cubicBezTo>
                    <a:pt x="143" y="157"/>
                    <a:pt x="141" y="150"/>
                    <a:pt x="136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8070281" y="3374682"/>
            <a:ext cx="842118" cy="1447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513"/>
              </a:spcBef>
              <a:buSzPct val="100000"/>
            </a:pPr>
            <a:r>
              <a:rPr lang="cs-CZ" sz="941" dirty="0" smtClean="0"/>
              <a:t>Zdroje</a:t>
            </a:r>
            <a:endParaRPr lang="cs-CZ" sz="941" dirty="0"/>
          </a:p>
        </p:txBody>
      </p:sp>
    </p:spTree>
    <p:extLst>
      <p:ext uri="{BB962C8B-B14F-4D97-AF65-F5344CB8AC3E}">
        <p14:creationId xmlns:p14="http://schemas.microsoft.com/office/powerpoint/2010/main" val="12876108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Deloitte Presentation Template 2016 ENG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�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Blank.potx" id="{DA158067-1960-46D9-B252-698D885A9AF2}" vid="{BB210AEC-30C4-4D33-A9D7-92281B8595B6}"/>
    </a:ext>
  </a:extLst>
</a:theme>
</file>

<file path=ppt/theme/theme2.xml><?xml version="1.0" encoding="utf-8"?>
<a:theme xmlns:a="http://schemas.openxmlformats.org/drawingml/2006/main" name="1_Deloitte Presentation Template 2016 CZE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�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Blank.potx" id="{DA158067-1960-46D9-B252-698D885A9AF2}" vid="{7E8ADBEA-8125-4DC2-8F4A-7EC1901D851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loitte colors">
    <a:dk1>
      <a:sysClr val="windowText" lastClr="000000"/>
    </a:dk1>
    <a:lt1>
      <a:sysClr val="window" lastClr="FFFFFF"/>
    </a:lt1>
    <a:dk2>
      <a:srgbClr val="53565A"/>
    </a:dk2>
    <a:lt2>
      <a:srgbClr val="D0D0CE"/>
    </a:lt2>
    <a:accent1>
      <a:srgbClr val="86BC25"/>
    </a:accent1>
    <a:accent2>
      <a:srgbClr val="046A38"/>
    </a:accent2>
    <a:accent3>
      <a:srgbClr val="62B5E5"/>
    </a:accent3>
    <a:accent4>
      <a:srgbClr val="012169"/>
    </a:accent4>
    <a:accent5>
      <a:srgbClr val="0097A9"/>
    </a:accent5>
    <a:accent6>
      <a:srgbClr val="75787B"/>
    </a:accent6>
    <a:hlink>
      <a:srgbClr val="00A3E0"/>
    </a:hlink>
    <a:folHlink>
      <a:srgbClr val="53565A"/>
    </a:folHlink>
  </a:clrScheme>
</a:themeOverride>
</file>

<file path=ppt/theme/themeOverride2.xml><?xml version="1.0" encoding="utf-8"?>
<a:themeOverride xmlns:a="http://schemas.openxmlformats.org/drawingml/2006/main">
  <a:clrScheme name="Deloitte colors">
    <a:dk1>
      <a:sysClr val="windowText" lastClr="000000"/>
    </a:dk1>
    <a:lt1>
      <a:sysClr val="window" lastClr="FFFFFF"/>
    </a:lt1>
    <a:dk2>
      <a:srgbClr val="53565A"/>
    </a:dk2>
    <a:lt2>
      <a:srgbClr val="D0D0CE"/>
    </a:lt2>
    <a:accent1>
      <a:srgbClr val="86BC25"/>
    </a:accent1>
    <a:accent2>
      <a:srgbClr val="046A38"/>
    </a:accent2>
    <a:accent3>
      <a:srgbClr val="62B5E5"/>
    </a:accent3>
    <a:accent4>
      <a:srgbClr val="012169"/>
    </a:accent4>
    <a:accent5>
      <a:srgbClr val="0097A9"/>
    </a:accent5>
    <a:accent6>
      <a:srgbClr val="75787B"/>
    </a:accent6>
    <a:hlink>
      <a:srgbClr val="00A3E0"/>
    </a:hlink>
    <a:folHlink>
      <a:srgbClr val="53565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2314</TotalTime>
  <Words>472</Words>
  <Application>Microsoft Office PowerPoint</Application>
  <PresentationFormat>On-screen Show (4:3)</PresentationFormat>
  <Paragraphs>156</Paragraphs>
  <Slides>25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Open Sans</vt:lpstr>
      <vt:lpstr>Times New Roman</vt:lpstr>
      <vt:lpstr>Verdana</vt:lpstr>
      <vt:lpstr>Wingdings 2</vt:lpstr>
      <vt:lpstr>1_Deloitte Presentation Template 2016 ENG</vt:lpstr>
      <vt:lpstr>1_Deloitte Presentation Template 2016 CZE</vt:lpstr>
      <vt:lpstr>think-cell Slide</vt:lpstr>
      <vt:lpstr>PowerPoint Presentation</vt:lpstr>
      <vt:lpstr>Nájemní bydlení v Evropě</vt:lpstr>
      <vt:lpstr>Nájemní bydlení v Evropě Odlišná struktura bydlení v jednotlivých zemích (2016)</vt:lpstr>
      <vt:lpstr>Nájemní bydlení v Evropě Odlišná struktura bydlení v jednotlivých zemích (2016)</vt:lpstr>
      <vt:lpstr>Nájemní bydlení v Evropě Odlišná struktura bydlení v jednotlivých zemích (2016)</vt:lpstr>
      <vt:lpstr>Nájemní bydlení v Evropě Podíl domácností žijících v nájmu</vt:lpstr>
      <vt:lpstr>PowerPoint Presentation</vt:lpstr>
      <vt:lpstr>Nájemní bydlení v ČR</vt:lpstr>
      <vt:lpstr>Faktory ovlivňující trh a ceny bytů v ČR Změna chování poptávky</vt:lpstr>
      <vt:lpstr>Faktory ovlivňující trh a ceny bytů v ČR Změna chování poptávky</vt:lpstr>
      <vt:lpstr>Atraktivita center aglomerací Denní dojížďka mezi českými obcemi</vt:lpstr>
      <vt:lpstr>Atraktivita center aglomerací Počet dojíždějících z velkých měst do menších je malý </vt:lpstr>
      <vt:lpstr>Atraktivita center aglomerací Nejvíc obyvatel dojíždí z menších obcí do větších</vt:lpstr>
      <vt:lpstr>Atraktivita center aglomerací Nejvíc obyvatel dojíždí z menších obcí do větších (bez Prahy)</vt:lpstr>
      <vt:lpstr>Atraktivita center aglomerací Obyvatelé přicházejí tam, kde jsou dobré pracovní příležitosti</vt:lpstr>
      <vt:lpstr>Sčítání lidu, domů a bytů 2011 Počet nájemních bytů a jejich podíl na celkových obydl. bytech</vt:lpstr>
      <vt:lpstr>Odhad počtu nájemních bytů v roce 2018</vt:lpstr>
      <vt:lpstr>Sčítání lidu, domů a bytů 2011 Nájemní byty v ČR podle počtu pokojů</vt:lpstr>
      <vt:lpstr>Nájemní trh v ČR Aktuální cenová hladina v krajských městech</vt:lpstr>
      <vt:lpstr>Nájemní trh v ČR Vývoj cen nájmů v krajských městech</vt:lpstr>
      <vt:lpstr>Trendy</vt:lpstr>
      <vt:lpstr>PowerPoint Presentation</vt:lpstr>
      <vt:lpstr>PowerPoint Presentation</vt:lpstr>
      <vt:lpstr>PowerPoint Presentation</vt:lpstr>
      <vt:lpstr>PowerPoint Presentation</vt:lpstr>
    </vt:vector>
  </TitlesOfParts>
  <Company>Deloitte Touche Tohmatsu Services,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Petrik, Vojtech (CZ - Prague)</dc:creator>
  <cp:lastModifiedBy>Hana, Petr</cp:lastModifiedBy>
  <cp:revision>103</cp:revision>
  <cp:lastPrinted>2019-03-13T14:10:57Z</cp:lastPrinted>
  <dcterms:created xsi:type="dcterms:W3CDTF">2018-04-10T07:53:08Z</dcterms:created>
  <dcterms:modified xsi:type="dcterms:W3CDTF">2019-03-13T21:57:03Z</dcterms:modified>
</cp:coreProperties>
</file>