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62" r:id="rId3"/>
    <p:sldId id="260" r:id="rId4"/>
    <p:sldId id="257" r:id="rId5"/>
    <p:sldId id="258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663"/>
  </p:normalViewPr>
  <p:slideViewPr>
    <p:cSldViewPr snapToGrid="0" snapToObjects="1" showGuides="1">
      <p:cViewPr>
        <p:scale>
          <a:sx n="91" d="100"/>
          <a:sy n="91" d="100"/>
        </p:scale>
        <p:origin x="102" y="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6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08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99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26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87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64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2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122363"/>
            <a:ext cx="11807825" cy="205422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7"/>
            <a:ext cx="11797067" cy="2598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199" y="6356349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6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9716" cy="102197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6" y="2162287"/>
            <a:ext cx="5785204" cy="40146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13/3/19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13/3/19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13/3/19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4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7" y="6356350"/>
            <a:ext cx="926054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13/3/19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29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7" name="Picture 6" descr="A picture containing object, indoor, dark, clock&#10;&#10;Description automatically generated">
            <a:extLst>
              <a:ext uri="{FF2B5EF4-FFF2-40B4-BE49-F238E27FC236}">
                <a16:creationId xmlns:a16="http://schemas.microsoft.com/office/drawing/2014/main" id="{A4ABC160-2115-2942-A3E1-7FA9D48CEFE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196" y="188913"/>
            <a:ext cx="4394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7559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365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710" userDrawn="1">
          <p15:clr>
            <a:srgbClr val="F26B43"/>
          </p15:clr>
        </p15:guide>
        <p15:guide id="19" pos="7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1BD6DA5-9406-D149-A9F0-94599470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6156960"/>
            <a:ext cx="1651000" cy="190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AA61AF7-0A68-1346-8A03-3E8C31A1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899340"/>
            <a:ext cx="5334000" cy="111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B8831-8F35-FF42-902D-9F4408DA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50" y="2748070"/>
            <a:ext cx="7378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>
                <a:solidFill>
                  <a:srgbClr val="00A499"/>
                </a:solidFill>
              </a:rPr>
              <a:t>Bydlení v souvislostech</a:t>
            </a:r>
            <a:br>
              <a:rPr lang="cs-CZ" sz="4800" dirty="0">
                <a:solidFill>
                  <a:srgbClr val="00A499"/>
                </a:solidFill>
              </a:rPr>
            </a:br>
            <a:r>
              <a:rPr lang="cs-CZ" sz="3600" dirty="0">
                <a:solidFill>
                  <a:srgbClr val="00A499"/>
                </a:solidFill>
              </a:rPr>
              <a:t>nově vydaná publikace</a:t>
            </a:r>
            <a:endParaRPr lang="cs-CZ" sz="4800" dirty="0">
              <a:solidFill>
                <a:srgbClr val="00A499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 Stanislav Endel, Ph.D.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8121F1-3D8E-594F-90DB-4F0B98C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CFA50-A063-9142-88B9-F0C90FFC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64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059315"/>
          </a:xfrm>
        </p:spPr>
        <p:txBody>
          <a:bodyPr/>
          <a:lstStyle/>
          <a:p>
            <a:r>
              <a:rPr lang="cs-CZ" sz="4400" dirty="0">
                <a:solidFill>
                  <a:srgbClr val="00A499"/>
                </a:solidFill>
              </a:rPr>
              <a:t>Bydlení v souvislostech</a:t>
            </a:r>
            <a:r>
              <a:rPr lang="cs-CZ" dirty="0">
                <a:solidFill>
                  <a:srgbClr val="00A499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275114"/>
            <a:ext cx="11796416" cy="39105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Nová odborná monografie zaměřená na problematiku bydlení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Vydáno za podpory MMO a VŠB-TUO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Vydalo Ediční středisko VŠB-TUO v roce 2018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769B-EF35-6240-A2A8-465AEF330894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B8A04D-C919-45DC-9F02-A69DCF373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445" y="0"/>
            <a:ext cx="504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Bydlení v souvislostech</a:t>
            </a:r>
            <a:r>
              <a:rPr lang="cs-CZ" dirty="0">
                <a:solidFill>
                  <a:srgbClr val="00A499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Všeobecná témata problematiky bydlení</a:t>
            </a:r>
          </a:p>
          <a:p>
            <a:r>
              <a:rPr lang="cs-CZ" dirty="0"/>
              <a:t>Význam bydlení</a:t>
            </a:r>
          </a:p>
          <a:p>
            <a:r>
              <a:rPr lang="cs-CZ" dirty="0"/>
              <a:t>Obytné území města</a:t>
            </a:r>
          </a:p>
          <a:p>
            <a:r>
              <a:rPr lang="cs-CZ" dirty="0"/>
              <a:t>Proměny bydlení</a:t>
            </a:r>
          </a:p>
          <a:p>
            <a:r>
              <a:rPr lang="cs-CZ" dirty="0"/>
              <a:t>Mýty o bydlení</a:t>
            </a:r>
          </a:p>
          <a:p>
            <a:r>
              <a:rPr lang="cs-CZ" dirty="0"/>
              <a:t>Funkce bydlení</a:t>
            </a:r>
          </a:p>
          <a:p>
            <a:r>
              <a:rPr lang="cs-CZ" dirty="0"/>
              <a:t>Význam územního plánování pro výkon bytové politiky</a:t>
            </a:r>
          </a:p>
          <a:p>
            <a:r>
              <a:rPr lang="cs-CZ" dirty="0"/>
              <a:t>Normové a legislativní požadavky na bydlení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A0AB88-584B-4FE8-84BE-6F2F5C0A1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363614"/>
            <a:ext cx="4095750" cy="272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F5F6739-6D59-4441-9806-56780D220E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3429001"/>
            <a:ext cx="4095750" cy="19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18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Bydlení v souvislostech</a:t>
            </a:r>
            <a:r>
              <a:rPr lang="cs-CZ" dirty="0">
                <a:solidFill>
                  <a:srgbClr val="00A499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Obyvatelstvo</a:t>
            </a:r>
          </a:p>
          <a:p>
            <a:r>
              <a:rPr lang="cs-CZ" dirty="0"/>
              <a:t>Sociálně ekonomická struktura obyvatel</a:t>
            </a:r>
          </a:p>
          <a:p>
            <a:r>
              <a:rPr lang="cs-CZ" dirty="0"/>
              <a:t>Bezdomovci</a:t>
            </a:r>
          </a:p>
          <a:p>
            <a:r>
              <a:rPr lang="cs-CZ" dirty="0"/>
              <a:t>Sociální bydlení</a:t>
            </a:r>
          </a:p>
          <a:p>
            <a:r>
              <a:rPr lang="cs-CZ" dirty="0"/>
              <a:t>Humanitní disciplíny a bydlení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4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759932-D68C-4A3B-89CE-55DC832191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79" y="265957"/>
            <a:ext cx="3753234" cy="316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152915F-8C91-47D4-BC2E-5F693D30E1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79" y="3582092"/>
            <a:ext cx="3753234" cy="275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75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" y="1112264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Bydlení v souvislostech</a:t>
            </a:r>
            <a:r>
              <a:rPr lang="cs-CZ" dirty="0">
                <a:solidFill>
                  <a:srgbClr val="00A499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Stavby pro bydlení</a:t>
            </a:r>
          </a:p>
          <a:p>
            <a:r>
              <a:rPr lang="cs-CZ" dirty="0"/>
              <a:t>Vývoj obytné výstavby</a:t>
            </a:r>
          </a:p>
          <a:p>
            <a:r>
              <a:rPr lang="cs-CZ" dirty="0"/>
              <a:t>Druhy staveb pro bydlení</a:t>
            </a:r>
          </a:p>
          <a:p>
            <a:r>
              <a:rPr lang="cs-CZ" dirty="0"/>
              <a:t>Stavby veřejné infrastruktury podmiňující bydlení</a:t>
            </a:r>
          </a:p>
          <a:p>
            <a:r>
              <a:rPr lang="cs-CZ" dirty="0"/>
              <a:t>Specifické stránky staveb pro bydlení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5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F01CC9-75D0-400A-B15B-EC1D36B948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34" y="202899"/>
            <a:ext cx="4110093" cy="312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ECB5600-558B-463D-BDF8-B5D3166318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33" y="3610928"/>
            <a:ext cx="4529794" cy="2831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93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" y="1112264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Bydlení v souvislostech</a:t>
            </a:r>
            <a:r>
              <a:rPr lang="cs-CZ" dirty="0">
                <a:solidFill>
                  <a:srgbClr val="00A499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Stávající bytový fond</a:t>
            </a:r>
          </a:p>
          <a:p>
            <a:r>
              <a:rPr lang="cs-CZ" dirty="0"/>
              <a:t>Provoz údržba a obnova bytového fondu</a:t>
            </a:r>
          </a:p>
          <a:p>
            <a:r>
              <a:rPr lang="cs-CZ" dirty="0"/>
              <a:t>Regenerace bytového fondu</a:t>
            </a:r>
          </a:p>
          <a:p>
            <a:r>
              <a:rPr lang="cs-CZ" dirty="0"/>
              <a:t>Regenerace obytného území</a:t>
            </a:r>
          </a:p>
          <a:p>
            <a:r>
              <a:rPr lang="cs-CZ" dirty="0"/>
              <a:t>Pozice veřejné správy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6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425CEB-7E8F-4D8F-BE43-A43DF4E0AE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1" y="304801"/>
            <a:ext cx="3636580" cy="259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3E9D3BA-79FE-49E9-A1C0-3AE4874F4B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1" y="3398406"/>
            <a:ext cx="3636580" cy="2476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9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" y="1112264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Bydlení v souvislostech</a:t>
            </a:r>
            <a:r>
              <a:rPr lang="cs-CZ" dirty="0">
                <a:solidFill>
                  <a:srgbClr val="00A499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Další pokračování</a:t>
            </a:r>
          </a:p>
          <a:p>
            <a:r>
              <a:rPr lang="cs-CZ" dirty="0"/>
              <a:t>Projekt TAČR zaměřený na problematiku regenerace ostravských sídlišť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13/3/19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7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1E6D8F3-1367-48FD-BAE1-1B8A82C24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19" y="340436"/>
            <a:ext cx="36957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C4D77B-2E33-457F-A4C1-09244029EC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18" y="3429000"/>
            <a:ext cx="3695699" cy="242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95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EA5466-EA04-5F40-8B3D-430DA20B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8574-6581-B943-9544-53578E1A0E6E}" type="datetime3">
              <a:rPr lang="cs-CZ" smtClean="0"/>
              <a:t>13/3/19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28093-4893-764A-89E9-6B9C6335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A0DD5F-9D7C-234D-BBCB-4B088545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8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DDB3C1C-78A3-FD45-9288-66B6297FA8A9}"/>
              </a:ext>
            </a:extLst>
          </p:cNvPr>
          <p:cNvSpPr/>
          <p:nvPr/>
        </p:nvSpPr>
        <p:spPr>
          <a:xfrm>
            <a:off x="3451861" y="1840230"/>
            <a:ext cx="528066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08D255-5881-3A44-BC2B-29C775205970}"/>
              </a:ext>
            </a:extLst>
          </p:cNvPr>
          <p:cNvSpPr/>
          <p:nvPr/>
        </p:nvSpPr>
        <p:spPr>
          <a:xfrm>
            <a:off x="3048000" y="3500527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</a:t>
            </a:r>
            <a:r>
              <a:rPr lang="cs-CZ" sz="26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Stanislav Endel, </a:t>
            </a:r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</a:p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+420 597 321 930</a:t>
            </a:r>
          </a:p>
          <a:p>
            <a:pPr algn="ctr"/>
            <a:endParaRPr lang="cs-CZ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stanislav.endel@vsb.cz</a:t>
            </a:r>
          </a:p>
          <a:p>
            <a:pPr algn="ctr"/>
            <a:endParaRPr lang="cs-CZ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www.vsb.cz</a:t>
            </a:r>
          </a:p>
          <a:p>
            <a:pPr algn="ctr"/>
            <a:endParaRPr lang="cs-CZ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https://www.fast.vsb.cz/222/cs/</a:t>
            </a:r>
          </a:p>
        </p:txBody>
      </p:sp>
    </p:spTree>
    <p:extLst>
      <p:ext uri="{BB962C8B-B14F-4D97-AF65-F5344CB8AC3E}">
        <p14:creationId xmlns:p14="http://schemas.microsoft.com/office/powerpoint/2010/main" val="226417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4" id="{ACFB0F28-2E34-2040-B019-4AD8FA32AECA}" vid="{51C3CF0A-8124-C243-81E8-9D04DF8F7B1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4" id="{ACFB0F28-2E34-2040-B019-4AD8FA32AECA}" vid="{67B385A0-05D4-BA45-AFB2-BE7E54CB51B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222</Template>
  <TotalTime>36</TotalTime>
  <Words>215</Words>
  <Application>Microsoft Office PowerPoint</Application>
  <PresentationFormat>Širokoúhlá obrazovka</PresentationFormat>
  <Paragraphs>79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Custom Design</vt:lpstr>
      <vt:lpstr>Prezentace aplikace PowerPoint</vt:lpstr>
      <vt:lpstr>Bydlení v souvislostech nově vydaná publikace</vt:lpstr>
      <vt:lpstr>Bydlení v souvislostech </vt:lpstr>
      <vt:lpstr>Bydlení v souvislostech </vt:lpstr>
      <vt:lpstr>Bydlení v souvislostech </vt:lpstr>
      <vt:lpstr>Bydlení v souvislostech </vt:lpstr>
      <vt:lpstr>Bydlení v souvislostech </vt:lpstr>
      <vt:lpstr>Bydlení v souvislostech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S. Endel</dc:creator>
  <cp:lastModifiedBy>S. Endel</cp:lastModifiedBy>
  <cp:revision>5</cp:revision>
  <dcterms:created xsi:type="dcterms:W3CDTF">2019-03-13T18:58:03Z</dcterms:created>
  <dcterms:modified xsi:type="dcterms:W3CDTF">2019-03-13T19:34:58Z</dcterms:modified>
</cp:coreProperties>
</file>